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256" r:id="rId5"/>
    <p:sldId id="258" r:id="rId6"/>
    <p:sldId id="314" r:id="rId7"/>
    <p:sldId id="316" r:id="rId8"/>
    <p:sldId id="293" r:id="rId9"/>
    <p:sldId id="311" r:id="rId10"/>
    <p:sldId id="304" r:id="rId11"/>
    <p:sldId id="264" r:id="rId12"/>
    <p:sldId id="332" r:id="rId13"/>
    <p:sldId id="317" r:id="rId14"/>
    <p:sldId id="315" r:id="rId15"/>
    <p:sldId id="333" r:id="rId16"/>
    <p:sldId id="322" r:id="rId17"/>
    <p:sldId id="324" r:id="rId18"/>
    <p:sldId id="326" r:id="rId19"/>
    <p:sldId id="325" r:id="rId20"/>
    <p:sldId id="323" r:id="rId21"/>
    <p:sldId id="334" r:id="rId22"/>
    <p:sldId id="328" r:id="rId23"/>
    <p:sldId id="335" r:id="rId24"/>
    <p:sldId id="336" r:id="rId25"/>
    <p:sldId id="283" r:id="rId26"/>
    <p:sldId id="327" r:id="rId27"/>
    <p:sldId id="30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 id="5" name="Academic Program Review" initials="APR" lastIdx="30" clrIdx="4">
    <p:extLst>
      <p:ext uri="{19B8F6BF-5375-455C-9EA6-DF929625EA0E}">
        <p15:presenceInfo xmlns:p15="http://schemas.microsoft.com/office/powerpoint/2012/main" userId="Academic Program Review" providerId="None"/>
      </p:ext>
    </p:extLst>
  </p:cmAuthor>
  <p:cmAuthor id="6" name="Eva Rodriguez Gonzalez" initials="ER" lastIdx="3" clrIdx="5">
    <p:extLst>
      <p:ext uri="{19B8F6BF-5375-455C-9EA6-DF929625EA0E}">
        <p15:presenceInfo xmlns:p15="http://schemas.microsoft.com/office/powerpoint/2012/main" userId="S::evarg@unm.edu::593a5868-daf9-4c86-9761-7db78ec909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383C0F-A1A1-41E4-9171-7DF562E00394}" v="16" dt="2025-09-18T13:42:46.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00" autoAdjust="0"/>
    <p:restoredTop sz="94676"/>
  </p:normalViewPr>
  <p:slideViewPr>
    <p:cSldViewPr snapToGrid="0">
      <p:cViewPr varScale="1">
        <p:scale>
          <a:sx n="173" d="100"/>
          <a:sy n="173" d="100"/>
        </p:scale>
        <p:origin x="1240" y="192"/>
      </p:cViewPr>
      <p:guideLst>
        <p:guide orient="horz" pos="2160"/>
        <p:guide pos="3840"/>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52F30B-E4EE-4634-9F9D-92B68804FC2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87C760BA-B67F-4626-84C8-CA99B014534B}">
      <dgm:prSet custT="1"/>
      <dgm:spPr/>
      <dgm:t>
        <a:bodyPr/>
        <a:lstStyle/>
        <a:p>
          <a:pPr>
            <a:lnSpc>
              <a:spcPct val="100000"/>
            </a:lnSpc>
          </a:pPr>
          <a:r>
            <a:rPr lang="en-US" sz="2400" dirty="0"/>
            <a:t>Your GE course SLO is becoming connected with an NMHED essential skill and rubric in your GE content area at UNM.</a:t>
          </a:r>
        </a:p>
      </dgm:t>
    </dgm:pt>
    <dgm:pt modelId="{47E88CED-B824-44E7-8F3A-ED546570B37C}" type="parTrans" cxnId="{F74B5D49-918D-42A2-BA13-A073D3971C8E}">
      <dgm:prSet/>
      <dgm:spPr/>
      <dgm:t>
        <a:bodyPr/>
        <a:lstStyle/>
        <a:p>
          <a:endParaRPr lang="en-US"/>
        </a:p>
      </dgm:t>
    </dgm:pt>
    <dgm:pt modelId="{56504D45-7794-490E-8394-44F068A67F21}" type="sibTrans" cxnId="{F74B5D49-918D-42A2-BA13-A073D3971C8E}">
      <dgm:prSet/>
      <dgm:spPr/>
      <dgm:t>
        <a:bodyPr/>
        <a:lstStyle/>
        <a:p>
          <a:endParaRPr lang="en-US"/>
        </a:p>
      </dgm:t>
    </dgm:pt>
    <dgm:pt modelId="{A1B04B71-BFA5-4B71-ACAA-93DADB13C40B}">
      <dgm:prSet/>
      <dgm:spPr/>
      <dgm:t>
        <a:bodyPr/>
        <a:lstStyle/>
        <a:p>
          <a:pPr>
            <a:lnSpc>
              <a:spcPct val="100000"/>
            </a:lnSpc>
          </a:pPr>
          <a:r>
            <a:rPr lang="en-US" dirty="0">
              <a:solidFill>
                <a:schemeClr val="tx1"/>
              </a:solidFill>
            </a:rPr>
            <a:t>Your</a:t>
          </a:r>
          <a:r>
            <a:rPr lang="en-US" baseline="0" dirty="0">
              <a:solidFill>
                <a:schemeClr val="tx1"/>
              </a:solidFill>
            </a:rPr>
            <a:t> course assignment is becoming connected with course SLOs, an essential skill and rubric.</a:t>
          </a:r>
          <a:endParaRPr lang="en-US" dirty="0">
            <a:solidFill>
              <a:schemeClr val="tx1"/>
            </a:solidFill>
          </a:endParaRPr>
        </a:p>
      </dgm:t>
    </dgm:pt>
    <dgm:pt modelId="{8E8B72C4-EEC4-4CF4-A75B-5F62ED32539C}" type="sibTrans" cxnId="{E184FA16-4EFF-4726-A24C-23C733203A4F}">
      <dgm:prSet/>
      <dgm:spPr/>
      <dgm:t>
        <a:bodyPr/>
        <a:lstStyle/>
        <a:p>
          <a:endParaRPr lang="en-US"/>
        </a:p>
      </dgm:t>
    </dgm:pt>
    <dgm:pt modelId="{C8955609-0641-4991-A44D-EE5133F68FC6}" type="parTrans" cxnId="{E184FA16-4EFF-4726-A24C-23C733203A4F}">
      <dgm:prSet/>
      <dgm:spPr/>
      <dgm:t>
        <a:bodyPr/>
        <a:lstStyle/>
        <a:p>
          <a:endParaRPr lang="en-US"/>
        </a:p>
      </dgm:t>
    </dgm:pt>
    <dgm:pt modelId="{68411BE3-4613-41F0-99FB-6E0183449BED}" type="pres">
      <dgm:prSet presAssocID="{C852F30B-E4EE-4634-9F9D-92B68804FC2A}" presName="root" presStyleCnt="0">
        <dgm:presLayoutVars>
          <dgm:dir/>
          <dgm:resizeHandles val="exact"/>
        </dgm:presLayoutVars>
      </dgm:prSet>
      <dgm:spPr/>
    </dgm:pt>
    <dgm:pt modelId="{6BD73DD1-E712-4FB3-B3E6-32427E7AB692}" type="pres">
      <dgm:prSet presAssocID="{87C760BA-B67F-4626-84C8-CA99B014534B}" presName="compNode" presStyleCnt="0"/>
      <dgm:spPr/>
    </dgm:pt>
    <dgm:pt modelId="{E368B868-7135-4DC8-B69D-0C27BFA57166}" type="pres">
      <dgm:prSet presAssocID="{87C760BA-B67F-4626-84C8-CA99B014534B}" presName="bgRect" presStyleLbl="bgShp" presStyleIdx="0" presStyleCnt="2" custScaleY="114139" custLinFactNeighborX="20597" custLinFactNeighborY="-3048"/>
      <dgm:spPr/>
    </dgm:pt>
    <dgm:pt modelId="{FA766076-CA85-445B-A874-BCE562DD28E8}" type="pres">
      <dgm:prSet presAssocID="{87C760BA-B67F-4626-84C8-CA99B014534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634D37D-705A-478E-88E5-0553D1D0B265}" type="pres">
      <dgm:prSet presAssocID="{87C760BA-B67F-4626-84C8-CA99B014534B}" presName="spaceRect" presStyleCnt="0"/>
      <dgm:spPr/>
    </dgm:pt>
    <dgm:pt modelId="{40A38054-1168-476A-9654-963E45FFDAAA}" type="pres">
      <dgm:prSet presAssocID="{87C760BA-B67F-4626-84C8-CA99B014534B}" presName="parTx" presStyleLbl="revTx" presStyleIdx="0" presStyleCnt="2" custLinFactNeighborX="-4564" custLinFactNeighborY="-6060">
        <dgm:presLayoutVars>
          <dgm:chMax val="0"/>
          <dgm:chPref val="0"/>
        </dgm:presLayoutVars>
      </dgm:prSet>
      <dgm:spPr/>
    </dgm:pt>
    <dgm:pt modelId="{8BC140CC-B931-1E47-9550-DB411B47CD00}" type="pres">
      <dgm:prSet presAssocID="{56504D45-7794-490E-8394-44F068A67F21}" presName="sibTrans" presStyleCnt="0"/>
      <dgm:spPr/>
    </dgm:pt>
    <dgm:pt modelId="{FFD2EA06-E427-42FD-A4DB-982EF582756C}" type="pres">
      <dgm:prSet presAssocID="{A1B04B71-BFA5-4B71-ACAA-93DADB13C40B}" presName="compNode" presStyleCnt="0"/>
      <dgm:spPr/>
    </dgm:pt>
    <dgm:pt modelId="{4D6BA842-A434-4524-AC7A-F70B7971904F}" type="pres">
      <dgm:prSet presAssocID="{A1B04B71-BFA5-4B71-ACAA-93DADB13C40B}" presName="bgRect" presStyleLbl="bgShp" presStyleIdx="1" presStyleCnt="2" custLinFactNeighborX="-1757" custLinFactNeighborY="557"/>
      <dgm:spPr/>
    </dgm:pt>
    <dgm:pt modelId="{2FA7DC87-82AD-4789-9E90-EFE1A368D942}" type="pres">
      <dgm:prSet presAssocID="{A1B04B71-BFA5-4B71-ACAA-93DADB13C40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3E218823-FB56-42DF-B0EE-063F9FA2E8B9}" type="pres">
      <dgm:prSet presAssocID="{A1B04B71-BFA5-4B71-ACAA-93DADB13C40B}" presName="spaceRect" presStyleCnt="0"/>
      <dgm:spPr/>
    </dgm:pt>
    <dgm:pt modelId="{6B3702B2-E6B5-4F13-9729-F31F63C1E929}" type="pres">
      <dgm:prSet presAssocID="{A1B04B71-BFA5-4B71-ACAA-93DADB13C40B}" presName="parTx" presStyleLbl="revTx" presStyleIdx="1" presStyleCnt="2" custLinFactNeighborX="-3558" custLinFactNeighborY="-3385">
        <dgm:presLayoutVars>
          <dgm:chMax val="0"/>
          <dgm:chPref val="0"/>
        </dgm:presLayoutVars>
      </dgm:prSet>
      <dgm:spPr/>
    </dgm:pt>
  </dgm:ptLst>
  <dgm:cxnLst>
    <dgm:cxn modelId="{E184FA16-4EFF-4726-A24C-23C733203A4F}" srcId="{C852F30B-E4EE-4634-9F9D-92B68804FC2A}" destId="{A1B04B71-BFA5-4B71-ACAA-93DADB13C40B}" srcOrd="1" destOrd="0" parTransId="{C8955609-0641-4991-A44D-EE5133F68FC6}" sibTransId="{8E8B72C4-EEC4-4CF4-A75B-5F62ED32539C}"/>
    <dgm:cxn modelId="{F74B5D49-918D-42A2-BA13-A073D3971C8E}" srcId="{C852F30B-E4EE-4634-9F9D-92B68804FC2A}" destId="{87C760BA-B67F-4626-84C8-CA99B014534B}" srcOrd="0" destOrd="0" parTransId="{47E88CED-B824-44E7-8F3A-ED546570B37C}" sibTransId="{56504D45-7794-490E-8394-44F068A67F21}"/>
    <dgm:cxn modelId="{3649349A-BD43-4776-A9AD-8E4C4B7872DE}" type="presOf" srcId="{C852F30B-E4EE-4634-9F9D-92B68804FC2A}" destId="{68411BE3-4613-41F0-99FB-6E0183449BED}" srcOrd="0" destOrd="0" presId="urn:microsoft.com/office/officeart/2018/2/layout/IconVerticalSolidList"/>
    <dgm:cxn modelId="{C73FE0A0-2682-F34A-B56E-23CA3B6BE14D}" type="presOf" srcId="{87C760BA-B67F-4626-84C8-CA99B014534B}" destId="{40A38054-1168-476A-9654-963E45FFDAAA}" srcOrd="0" destOrd="0" presId="urn:microsoft.com/office/officeart/2018/2/layout/IconVerticalSolidList"/>
    <dgm:cxn modelId="{EF346AC7-DC0E-4D45-8564-765988E74B96}" type="presOf" srcId="{A1B04B71-BFA5-4B71-ACAA-93DADB13C40B}" destId="{6B3702B2-E6B5-4F13-9729-F31F63C1E929}" srcOrd="0" destOrd="0" presId="urn:microsoft.com/office/officeart/2018/2/layout/IconVerticalSolidList"/>
    <dgm:cxn modelId="{3BFF435C-F253-F447-8873-9D61FDEF47B2}" type="presParOf" srcId="{68411BE3-4613-41F0-99FB-6E0183449BED}" destId="{6BD73DD1-E712-4FB3-B3E6-32427E7AB692}" srcOrd="0" destOrd="0" presId="urn:microsoft.com/office/officeart/2018/2/layout/IconVerticalSolidList"/>
    <dgm:cxn modelId="{20B3BC93-C2A9-8441-BC7F-AF0ED3F49E8E}" type="presParOf" srcId="{6BD73DD1-E712-4FB3-B3E6-32427E7AB692}" destId="{E368B868-7135-4DC8-B69D-0C27BFA57166}" srcOrd="0" destOrd="0" presId="urn:microsoft.com/office/officeart/2018/2/layout/IconVerticalSolidList"/>
    <dgm:cxn modelId="{E36D4262-2A8D-F743-B368-DC4CF6A2AE6A}" type="presParOf" srcId="{6BD73DD1-E712-4FB3-B3E6-32427E7AB692}" destId="{FA766076-CA85-445B-A874-BCE562DD28E8}" srcOrd="1" destOrd="0" presId="urn:microsoft.com/office/officeart/2018/2/layout/IconVerticalSolidList"/>
    <dgm:cxn modelId="{39B7A1EF-0764-974C-8BCC-6C91C82D5F88}" type="presParOf" srcId="{6BD73DD1-E712-4FB3-B3E6-32427E7AB692}" destId="{7634D37D-705A-478E-88E5-0553D1D0B265}" srcOrd="2" destOrd="0" presId="urn:microsoft.com/office/officeart/2018/2/layout/IconVerticalSolidList"/>
    <dgm:cxn modelId="{44AC832F-E7AC-7841-8862-67861FC6F84B}" type="presParOf" srcId="{6BD73DD1-E712-4FB3-B3E6-32427E7AB692}" destId="{40A38054-1168-476A-9654-963E45FFDAAA}" srcOrd="3" destOrd="0" presId="urn:microsoft.com/office/officeart/2018/2/layout/IconVerticalSolidList"/>
    <dgm:cxn modelId="{D6C3B8D2-8853-8748-AF24-D3F3226E5413}" type="presParOf" srcId="{68411BE3-4613-41F0-99FB-6E0183449BED}" destId="{8BC140CC-B931-1E47-9550-DB411B47CD00}" srcOrd="1" destOrd="0" presId="urn:microsoft.com/office/officeart/2018/2/layout/IconVerticalSolidList"/>
    <dgm:cxn modelId="{06F3ED90-0FED-CC43-9565-A65351713A0F}" type="presParOf" srcId="{68411BE3-4613-41F0-99FB-6E0183449BED}" destId="{FFD2EA06-E427-42FD-A4DB-982EF582756C}" srcOrd="2" destOrd="0" presId="urn:microsoft.com/office/officeart/2018/2/layout/IconVerticalSolidList"/>
    <dgm:cxn modelId="{2E926352-8CDC-BF4A-931C-C00C20125927}" type="presParOf" srcId="{FFD2EA06-E427-42FD-A4DB-982EF582756C}" destId="{4D6BA842-A434-4524-AC7A-F70B7971904F}" srcOrd="0" destOrd="0" presId="urn:microsoft.com/office/officeart/2018/2/layout/IconVerticalSolidList"/>
    <dgm:cxn modelId="{1751A1FD-5EA1-BE42-944B-1C3AC0FCA0C0}" type="presParOf" srcId="{FFD2EA06-E427-42FD-A4DB-982EF582756C}" destId="{2FA7DC87-82AD-4789-9E90-EFE1A368D942}" srcOrd="1" destOrd="0" presId="urn:microsoft.com/office/officeart/2018/2/layout/IconVerticalSolidList"/>
    <dgm:cxn modelId="{FE371CFB-3D1D-434B-8526-14A413A09D27}" type="presParOf" srcId="{FFD2EA06-E427-42FD-A4DB-982EF582756C}" destId="{3E218823-FB56-42DF-B0EE-063F9FA2E8B9}" srcOrd="2" destOrd="0" presId="urn:microsoft.com/office/officeart/2018/2/layout/IconVerticalSolidList"/>
    <dgm:cxn modelId="{C7A25763-E98C-AD49-9B0F-1B0CDA65771F}" type="presParOf" srcId="{FFD2EA06-E427-42FD-A4DB-982EF582756C}" destId="{6B3702B2-E6B5-4F13-9729-F31F63C1E92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8B868-7135-4DC8-B69D-0C27BFA57166}">
      <dsp:nvSpPr>
        <dsp:cNvPr id="0" name=""/>
        <dsp:cNvSpPr/>
      </dsp:nvSpPr>
      <dsp:spPr>
        <a:xfrm>
          <a:off x="0" y="374687"/>
          <a:ext cx="7534003" cy="154865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66076-CA85-445B-A874-BCE562DD28E8}">
      <dsp:nvSpPr>
        <dsp:cNvPr id="0" name=""/>
        <dsp:cNvSpPr/>
      </dsp:nvSpPr>
      <dsp:spPr>
        <a:xfrm>
          <a:off x="468466" y="764489"/>
          <a:ext cx="851757" cy="8517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A38054-1168-476A-9654-963E45FFDAAA}">
      <dsp:nvSpPr>
        <dsp:cNvPr id="0" name=""/>
        <dsp:cNvSpPr/>
      </dsp:nvSpPr>
      <dsp:spPr>
        <a:xfrm>
          <a:off x="1526513" y="418114"/>
          <a:ext cx="5744479" cy="154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99" tIns="163899" rIns="163899" bIns="163899" numCol="1" spcCol="1270" anchor="ctr" anchorCtr="0">
          <a:noAutofit/>
        </a:bodyPr>
        <a:lstStyle/>
        <a:p>
          <a:pPr marL="0" lvl="0" indent="0" algn="l" defTabSz="1066800">
            <a:lnSpc>
              <a:spcPct val="100000"/>
            </a:lnSpc>
            <a:spcBef>
              <a:spcPct val="0"/>
            </a:spcBef>
            <a:spcAft>
              <a:spcPct val="35000"/>
            </a:spcAft>
            <a:buNone/>
          </a:pPr>
          <a:r>
            <a:rPr lang="en-US" sz="2400" kern="1200" dirty="0"/>
            <a:t>Your GE course SLO is becoming connected with an NMHED essential skill and rubric in your GE content area at UNM.</a:t>
          </a:r>
        </a:p>
      </dsp:txBody>
      <dsp:txXfrm>
        <a:off x="1526513" y="418114"/>
        <a:ext cx="5744479" cy="1548650"/>
      </dsp:txXfrm>
    </dsp:sp>
    <dsp:sp modelId="{4D6BA842-A434-4524-AC7A-F70B7971904F}">
      <dsp:nvSpPr>
        <dsp:cNvPr id="0" name=""/>
        <dsp:cNvSpPr/>
      </dsp:nvSpPr>
      <dsp:spPr>
        <a:xfrm>
          <a:off x="0" y="2394202"/>
          <a:ext cx="7534003" cy="13568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A7DC87-82AD-4789-9E90-EFE1A368D942}">
      <dsp:nvSpPr>
        <dsp:cNvPr id="0" name=""/>
        <dsp:cNvSpPr/>
      </dsp:nvSpPr>
      <dsp:spPr>
        <a:xfrm>
          <a:off x="468466" y="2639171"/>
          <a:ext cx="851757" cy="8517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3702B2-E6B5-4F13-9729-F31F63C1E929}">
      <dsp:nvSpPr>
        <dsp:cNvPr id="0" name=""/>
        <dsp:cNvSpPr/>
      </dsp:nvSpPr>
      <dsp:spPr>
        <a:xfrm>
          <a:off x="1584302" y="2334222"/>
          <a:ext cx="5744479" cy="154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899" tIns="163899" rIns="163899" bIns="163899" numCol="1" spcCol="1270" anchor="ctr" anchorCtr="0">
          <a:noAutofit/>
        </a:bodyPr>
        <a:lstStyle/>
        <a:p>
          <a:pPr marL="0" lvl="0" indent="0" algn="l" defTabSz="1066800">
            <a:lnSpc>
              <a:spcPct val="100000"/>
            </a:lnSpc>
            <a:spcBef>
              <a:spcPct val="0"/>
            </a:spcBef>
            <a:spcAft>
              <a:spcPct val="35000"/>
            </a:spcAft>
            <a:buNone/>
          </a:pPr>
          <a:r>
            <a:rPr lang="en-US" sz="2400" kern="1200" dirty="0">
              <a:solidFill>
                <a:schemeClr val="tx1"/>
              </a:solidFill>
            </a:rPr>
            <a:t>Your</a:t>
          </a:r>
          <a:r>
            <a:rPr lang="en-US" sz="2400" kern="1200" baseline="0" dirty="0">
              <a:solidFill>
                <a:schemeClr val="tx1"/>
              </a:solidFill>
            </a:rPr>
            <a:t> course assignment is becoming connected with course SLOs, an essential skill and rubric.</a:t>
          </a:r>
          <a:endParaRPr lang="en-US" sz="2400" kern="1200" dirty="0">
            <a:solidFill>
              <a:schemeClr val="tx1"/>
            </a:solidFill>
          </a:endParaRPr>
        </a:p>
      </dsp:txBody>
      <dsp:txXfrm>
        <a:off x="1584302" y="2334222"/>
        <a:ext cx="5744479" cy="15486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306CAD-01BF-4A36-89A1-76183660094C}" type="datetimeFigureOut">
              <a:rPr lang="en-US" smtClean="0"/>
              <a:t>9/18/25</a:t>
            </a:fld>
            <a:endParaRPr lang="en-US" dirty="0"/>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BFECE9-3899-402D-9557-B34889DA2FFF}" type="slidenum">
              <a:rPr lang="en-US" smtClean="0"/>
              <a:t>‹#›</a:t>
            </a:fld>
            <a:endParaRPr lang="en-US" dirty="0"/>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22.689"/>
    </inkml:context>
    <inkml:brush xml:id="br0">
      <inkml:brushProperty name="width" value="0.05" units="cm"/>
      <inkml:brushProperty name="height" value="0.05" units="cm"/>
      <inkml:brushProperty name="color" value="#E71224"/>
    </inkml:brush>
  </inkml:definitions>
  <inkml:trace contextRef="#ctx0" brushRef="#br0">2729 49 24575,'-7'0'0,"0"0"0,0 0 0,0 0 0,-3 0 0,-6-4 0,0 3 0,-9-3 0,4 4 0,-5 0 0,5 0 0,2 0 0,5 0 0,0 0 0,3 0 0,1 0 0,3 0 0,0 0 0,0 0 0,-3 0 0,-1 0 0,-3 0 0,0 0 0,-5 0 0,3 0 0,-3 0 0,5 0 0,3 0 0,1 0 0,3 0 0,0 0 0,0 0 0,0 0 0,0 0 0,-3 0 0,-1 0 0,-3 0 0,0 0 0,0-3 0,0 2 0,0-2 0,1 3 0,-1 0 0,0 0 0,0 0 0,3 0 0,-2 0 0,5 0 0,-5 0 0,5 0 0,-5-3 0,2 2 0,-3-2 0,0 3 0,0 0 0,0 0 0,-5 0 0,3 0 0,-9 0 0,4 0 0,1 0 0,-5 0 0,9 0 0,-9 0 0,10 0 0,-5 0 0,6 0 0,4 0 0,-1 0 0,4 0 0,1 3 0,-1-2 0,-4 5 0,1-5 0,-4 5 0,0-2 0,0 0 0,-6 3 0,-1-2 0,1 2 0,0-2 0,6 1 0,0-5 0,0 2 0,3 0 0,1-2 0,3 2 0,0 0 0,0 1 0,0-1 0,0 4 0,0-7 0,1 6 0,-5-2 0,1 0 0,-10 3 0,5-3 0,-5 1 0,6 1 0,0-6 0,0 7 0,1-7 0,-1 6 0,0-2 0,0 0 0,0-1 0,3 0 0,-2-2 0,5 2 0,-5-3 0,5 3 0,-5-2 0,5 2 0,-5 0 0,2-2 0,-3 2 0,0 0 0,-5-3 0,4 3 0,-11 1 0,11-3 0,-4 6 0,-1-6 0,5 2 0,-5-3 0,6 3 0,0-2 0,4 2 0,-4-3 0,4 3 0,-4-2 0,0 5 0,0-5 0,0 5 0,3-6 0,1 3 0,3-3 0,0 3 0,0-2 0,0 2 0,0-3 0,0 3 0,0-2 0,0 2 0,0-3 0,0 3 0,0-2 0,0 5 0,0-5 0,0 5 0,0-2 0,-3 3 0,3-1 0,-7-2 0,4 2 0,-4-2 0,3 0 0,1 2 0,3-5 0,0 2 0,0 0 0,0 1 0,0-1 0,0 1 0,0-1 0,0-3 0,0 6 0,3-2 0,-2 0 0,2-1 0,0 0 0,-2-2 0,5 5 0,-5-2 0,5 3 0,-5-1 0,2 1 0,-3 0 0,0 0 0,0 0 0,0 0 0,0 0 0,0-1 0,0 1 0,0 0 0,0 0 0,0 0 0,4 0 0,-4 0 0,4-1 0,-4 1 0,0 0 0,0 0 0,0 0 0,3 0 0,-2-1 0,2 1 0,-3 0 0,0 3 0,3-2 0,-2 2 0,2 0 0,-3 0 0,0 4 0,0 0 0,0-3 0,0 2 0,3-6 0,-2 3 0,5 0 0,-5-2 0,5 2 0,-2 0 0,0-3 0,2 3 0,-5 0 0,5-2 0,-5 2 0,5 0 0,-2-3 0,0 7 0,2-4 0,-5 1 0,5-1 0,-2-3 0,3 3 0,-3-3 0,2 6 0,-2-2 0,3 3 0,-3 0 0,2 0 0,-2-1 0,0 1 0,2-3 0,-2 2 0,0-5 0,2 5 0,-2-3 0,0 1 0,3 2 0,-4-5 0,1 5 0,3-2 0,-7 2 0,7 1 0,-4-3 0,1 2 0,3-2 0,-7-1 0,7 3 0,-7-2 0,7 3 0,-7 0 0,7 0 0,-6-4 0,5 3 0,-2-2 0,3 0 0,-3 2 0,2-2 0,-2 2 0,0 1 0,2 0 0,-5 0 0,5 0 0,-2-4 0,3 3 0,-3-5 0,2 2 0,-2 0 0,3-2 0,-3 5 0,2-6 0,-2 6 0,3-2 0,-3 0 0,2 2 0,-2-6 0,3 6 0,0-5 0,0 5 0,0-5 0,0 5 0,0-6 0,0 7 0,0-4 0,-3 1 0,2 2 0,-2-5 0,3 5 0,0-3 0,0 4 0,0 0 0,0 0 0,0 0 0,0-1 0,0 7 0,0-5 0,0 10 0,0-10 0,0 10 0,0-10 0,0 10 0,0-4 0,0 5 0,0 1 0,0-1 0,0 0 0,0-5 0,0 4 0,0-10 0,0 10 0,0-9 0,3 3 0,-2 0 0,2 2 0,-3 0 0,0 4 0,0-10 0,4 10 0,-3-10 0,2 5 0,-3-1 0,0 2 0,0 0 0,0-2 0,0-5 0,0 5 0,0-4 0,0 10 0,0-9 0,0 3 0,0 0 0,0-4 0,0 10 0,0-9 0,0 9 0,0-5 0,0 1 0,0 4 0,0-4 0,0 0 0,0 4 0,0-10 0,0 10 0,0-10 0,0 4 0,0 1 0,0-5 0,0 10 0,0-10 0,0 4 0,0-5 0,0 6 0,0-5 0,0 4 0,0 1 0,0-5 0,0 4 0,0 1 0,0 0 0,0 1 0,0-1 0,0-1 0,0 2 0,0 0 0,0-2 0,0 0 0,0-3 0,0 8 0,0-8 0,0 9 0,0-5 0,0 1 0,-3 4 0,2-10 0,-3 10 0,4-10 0,0 5 0,0-6 0,-4 5 0,3-4 0,-3 10 0,4-10 0,0 10 0,0-9 0,0 9 0,0-10 0,0 10 0,-3-10 0,2 10 0,-2-10 0,3 10 0,0-10 0,-4 10 0,3-10 0,-3 10 0,4-9 0,0 9 0,-3-10 0,2 4 0,-2 0 0,-1 2 0,3 0 0,-3-2 0,4 1 0,-3-5 0,2 4 0,-2 1 0,3 1 0,0-1 0,-4 5 0,3-4 0,-6 0 0,6 4 0,-2-4 0,-1 5 0,3-5 0,-3 4 0,4-5 0,-4 7 0,3-1 0,-2 0 0,-1 1 0,3-1 0,-6-5 0,6 4 0,-2-4 0,0-1 0,2 5 0,-2-4 0,-1 5 0,3-5 0,-7 4 0,7-10 0,-3 10 0,4-9 0,-4 8 0,3-8 0,-3 9 0,0-5 0,3 1 0,-3 4 0,4-4 0,-4 5 0,3-5 0,-3 4 0,4-4 0,0 0 0,0 3 0,-3-8 0,3 9 0,-4-10 0,4 4 0,0 1 0,-3 0 0,2 1 0,-3-1 0,4-1 0,0-4 0,-4 10 0,3-10 0,-3 10 0,4-10 0,0 10 0,0-9 0,-4 9 0,3-5 0,-3 7 0,4-1 0,0-5 0,0 4 0,0-4 0,0 5 0,0 0 0,0 1 0,-4-1 0,3 0 0,-3 11 0,4 2 0,0 10 0,0 0 0,0 0 0,0 0 0,0 0 0,0 11 0,0 1 0,0 1 0,0-2 0,0-11 0,0-10 0,0 7 0,-4-17 0,3 8 0,-3-11 0,4 0 0,0-5 0,0-2 0,0 1 0,0-5 0,0 4 0,-3-5 0,2 0 0,-2 0 0,3 0 0,0 0 0,0-4 0,0 3 0,0-2 0,-3 3 0,2-3 0,-2 2 0,3-3 0,0 4 0,0 0 0,0 0 0,-3 0 0,2-1 0,-2 7 0,3 1 0,0 5 0,0 0 0,0 1 0,0-1 0,0 0 0,-4 1 0,3-1 0,-3 10 0,4 14 0,0 1 0,0-2 0,0-12 0,0-11 0,0 1 0,-4-1 0,4-5 0,-4 4 0,4-10 0,0 10 0,0 6 0,0-2 0,0 7 0,-4-10 0,3 1 0,-3-1 0,4 0 0,0 1 0,0-1 0,0 0 0,0 1 0,0-6 0,0 3 0,-4-3 0,3 6 0,-3-1 0,4 0 0,0 1 0,0 9 0,0-7 0,0 18 0,0-19 0,0 9 0,0-11 0,0 1 0,0-1 0,0 0 0,0-5 0,0 4 0,0-10 0,0 5 0,0-7 0,0 1 0,0 0 0,0 0 0,0-3 0,0 2 0,0-3 0,0 4 0,0 0 0,0 0 0,0 0 0,0-1 0,0 1 0,0-3 0,0 2 0,0-2 0,0 8 0,0 2 0,0 15 0,0 3 0,0 0 0,0-2 0,0-11 0,0 1 0,0-1 0,0 0 0,0 1 0,0-1 0,0 10 0,0 3 0,0 0 0,0 8 0,0-8 0,0 10 0,0-10 0,0 8 0,0-18 0,0 7 0,0-15 0,0 4 0,0-10 0,0 4 0,0-5 0,0 6 0,0 0 0,0 1 0,0-1 0,0-7 0,0 7 0,0-5 0,0 10 0,0-10 0,0 10 0,0-4 0,0 0 0,0-2 0,0 0 0,0 2 0,0 6 0,0-7 0,0 5 0,0-10 0,0 5 0,0-6 0,0 5 0,0-4 0,0 10 0,3-10 0,-2 5 0,2-6 0,0-1 0,-2-2 0,2-1 0,-3-3 0,0 0 0,3 0 0,-3 0 0,6-1 0,-5 1 0,5 0 0,-5 0 0,2 0 0,-3 0 0,3-1 0,-2 1 0,2 0 0,0 0 0,-2 0 0,5 0 0,-5 0 0,5-1 0,-6 1 0,7 3 0,-7-2 0,3 2 0,0-3 0,-2 0 0,2-1 0,0 4 0,-2-2 0,5 5 0,-5-5 0,2 2 0,0-4 0,-2 1 0,2 0 0,-3 0 0,0 0 0,0 0 0,0 0 0,3 2 0,-2 2 0,2 3 0,-3 0 0,3-3 0,-3 2 0,3-3 0,-3 4 0,0 0 0,0 5 0,0-3 0,0 9 0,0-5 0,6 17 0,-5-8 0,5 7 0,-6-10 0,0 1 0,0-6 0,0-2 0,0-5 0,0 0 0,0-1 0,0 1 0,0 0 0,0 0 0,0 0 0,0-1 0,0-2 0,0-1 0,0 0 0,0 1 0,0 3 0,0-1 0,0 1 0,0 0 0,0 6 0,0-5 0,0 4 0,0-5 0,0 0 0,0 0 0,0-1 0,0 1 0,0 0 0,0 0 0,0 0 0,0-1 0,0 1 0,0-3 0,0 2 0,0-2 0,0 8 0,0-4 0,0 5 0,0-6 0,0-4 0,0 3 0,0-2 0,0 3 0,0 0 0,0 0 0,0-4 0,0 3 0,0-5 0,0 5 0,0-2 0,0 3 0,0-1 0,0 1 0,0 0 0,0 5 0,0 2 0,0 0 0,0-2 0,0-5 0,0 0 0,0 5 0,0-3 0,0 3 0,0-5 0,0 0 0,4 5 0,-3-4 0,2 5 0,-3-7 0,0 1 0,0 0 0,4 5 0,-3-3 0,3 9 0,-4-10 0,0 10 0,4-5 0,-3 1 0,3 14 0,1-1 0,-3 5 0,3 7 0,1-7 0,-5 0 0,5 8 0,-6-18 0,0 7 0,0 1 0,0-8 0,0 7 0,0 1 0,0-8 0,0 7 0,3-10 0,-2-5 0,3-2 0,-4-5 0,0 0 0,0 0 0,0 0 0,3 0 0,-2-1 0,2 1 0,-3 0 0,0 0 0,3 0 0,-2-1 0,2 1 0,-3 0 0,0 0 0,0 0 0,4 5 0,-3-4 0,6 5 0,-6-1 0,5 2 0,-5 0 0,3-2 0,0 0 0,-3-3 0,7 9 0,-7-5 0,3 1 0,-4-1 0,0-7 0,0 1 0,0 0 0,0 5 0,4 2 0,-3 6 0,3-7 0,-1 5 0,2-4 0,4 5 0,0 1 0,-1-7 0,0 5 0,0-4 0,-3 6 0,3-1 0,-3 0 0,-1 1 0,4-1 0,-7-5 0,3-2 0,-4-8 0,0-1 0,3 0 0,-2-3 0,2 6 0,-3-5 0,3 5 0,1-2 0,3 3 0,-1-1 0,1 1 0,0 0 0,0 0 0,0 0 0,0-1 0,0 1 0,-1 0 0,1 0 0,-3-3 0,2-1 0,-5-4 0,5 1 0,-5 0 0,5-3 0,-5 2 0,5-5 0,-2 5 0,2-5 0,-2 5 0,2-5 0,-2 5 0,3-6 0,0 6 0,0-5 0,-1 2 0,-2 0 0,2-2 0,-2 2 0,3-3 0,-3 3 0,2-2 0,-2 2 0,3 0 0,-1-2 0,1 5 0,3-2 0,1 3 0,3-1 0,0 1 0,-1-3 0,1 2 0,0-2 0,0 3 0,0 0 0,0-1 0,-1 1 0,1 0 0,0 0 0,0 0 0,0 0 0,5 0 0,2 1 0,5 1 0,0 0 0,11 1 0,-8 3 0,7-2 0,-9 2 0,-1 0 0,0-3 0,-5 1 0,-2-3 0,1 0 0,-5-1 0,4 1 0,-5-5 0,-3 3 0,2-5 0,-5 2 0,2-3 0,-4 0 0,1 0 0,0 0 0,0 0 0,0 0 0,3 0 0,1 0 0,2 0 0,1 3 0,0-2 0,5 6 0,2-2 0,5 0 0,1 2 0,-1-6 0,0 7 0,11-1 0,2 3 0,10 3 0,0-1 0,0 0 0,11 1 0,-9-6 0,9 0 0,-11-2 0,10-3 0,-7 3 0,17 1 0,-7 2 0,10 7 0,0-7 0,-10 3 0,-3-9 0,-10 9 0,0-10 0,-10 4 0,-2-1 0,-1 3 0,-7-2 0,7 4 0,1-8 0,2 3 0,0-4 0,-3 4 0,-9-3 0,-1 3 0,10-4 0,-7 4 0,18-3 0,-8 3 0,0 0 0,8-3 0,-19 2 0,19-3 0,-8 6 0,10-5 0,-10 5 0,-2-6 0,-11 0 0,0 0 0,1 0 0,-1 0 0,11 0 0,-9 0 0,9 0 0,-11 0 0,1-4 0,-1 3 0,0-7 0,1 3 0,-1-4 0,0 0 0,1 4 0,9-4 0,3 2 0,10-11 0,0 4 0,0-3 0,1 4 0,-1-5 0,0 5 0,0-5 0,0 5 0,0 1 0,0-1 0,-10 3 0,-2-1 0,-16 3 0,-2 0 0,-5 5 0,-3-4 0,-1 7 0,-1-7 0,2 3 0,3-2 0,0-5 0,0 4 0,-1-6 0,7 0 0,1-3 0,5-2 0,0 1 0,1-1 0,4-8 0,-4 6 0,-1-5 0,-10 13 0,-3-2 0,-2 4 0,-1-4 0,3 3 0,-5-2 0,5 2 0,-5-3 0,6-6 0,-1-1 0,13-10 0,3-1 0,-1 0 0,-2 1 0,-10 10 0,0 1 0,-5 1 0,2 3 0,-4-3 0,1 5 0,-3 0 0,0-6 0,0 5 0,4-4 0,-2-1 0,1 5 0,-2-5 0,-1 1 0,1-2 0,0 0 0,0 2 0,-1 5 0,-4 0 0,3 0 0,-5 0 0,2 0 0,0 0 0,-2 0 0,2 0 0,1-5 0,-3 3 0,3-9 0,0 4 0,-3 0 0,3 2 0,-4 5 0,0 0 0,0 0 0,0 0 0,0-5 0,0 3 0,0-3 0,0-1 0,0-1 0,0-5 0,0-1 0,0 1 0,4 0 0,-4-1 0,4 1 0,-4-1 0,0 1 0,0-1 0,0 1 0,0-1 0,0 1 0,0-1 0,4 1 0,-3-1 0,3 1 0,-4 0 0,4-1 0,-3 1 0,3-11 0,0 8 0,-3-8 0,3 11 0,-4 5 0,0-4 0,0 4 0,0 0 0,0 2 0,3-1 0,-2 5 0,3-10 0,-4 4 0,0-5 0,0-1 0,0 1 0,0-1 0,0-9 0,0 7 0,0-8 0,0 11 0,0 5 0,0-4 0,0 4 0,0 0 0,0 1 0,0 6 0,0-5 0,0 3 0,0-9 0,0 5 0,0-7 0,0-10 0,0 8 0,0-17 0,-5 7 0,3-11 0,-3 1 0,5 10 0,0-8 0,0 18 0,0-17 0,0 17 0,-4-8 0,3 11 0,-3-11 0,4 8 0,0-8 0,0 1 0,0 7 0,0-8 0,-4 11 0,3-1 0,-3 1 0,-1-11 0,3 8 0,-7-7 0,8-1 0,-9-2 0,9 0 0,-10-8 0,10 8 0,-10-10 0,9-1 0,-7 11 0,8-7 0,-3 17 0,0-8 0,3 11 0,-8-11 0,7 8 0,-7-8 0,8 11 0,-3-1 0,0 1 0,3 0 0,-3-1 0,4 1 0,0-1 0,0 1 0,-6-11 0,5 8 0,-4-18 0,5 18 0,0-7 0,0 9 0,0 6 0,0-4 0,0 10 0,0-10 0,0 10 0,0-10 0,0 4 0,0 0 0,0-4 0,0 4 0,0-6 0,0 1 0,0 0 0,0-1 0,0 1 0,0-11 0,0-2 0,0 0 0,0-8 0,0 18 0,0-8 0,0 11 0,0-11 0,0 8 0,0-7 0,-4 9 0,3-9 0,-3 7 0,4-8 0,0 1 0,0-4 0,0 1 0,-6-7 0,5 17 0,-5-18 0,6 18 0,-5-18 0,3 18 0,-3-17 0,5 6 0,0 1 0,0-7 0,0 6 0,0-9 0,0 10 0,0-8 0,0 8 0,0 0 0,0-8 0,0 18 0,0-17 0,0 17 0,0-8 0,0 0 0,0 8 0,0-17 0,0 17 0,0-18 0,0 18 0,0-18 0,0 8 0,-6-10 0,5 10 0,-5-8 0,6 18 0,0-7 0,0-1 0,0 8 0,0-18 0,0 18 0,0-18 0,0 19 0,0-19 0,0 8 0,0 0 0,0-8 0,0 8 0,0 0 0,0 2 0,0 0 0,0-2 0,0 0 0,0-8 0,0 8 0,0-10 0,0 0 0,0-11 0,0 9 0,0-19 0,0 8 0,0 0 0,0 3 0,0 10 0,0-1 0,0-9 0,0 7 0,0-7 0,0 10 0,0 9 0,0 4 0,0-1 0,0-2 0,0 0 0,0-8 0,0 8 0,0-10 0,0-11 0,0 9 0,0-9 0,0 11 0,0 10 0,0-8 0,0 18 0,0-7 0,0 9 0,0-9 0,0-4 0,0 1 0,0 3 0,0 9 0,0 1 0,0-1 0,0-9 0,0-3 0,0-11 0,0 1 0,0 0 0,0 0 0,0 10 0,0-8 0,0 8 0,0-11 0,0 1 0,0 0 0,0 0 0,0-11 0,0 8 0,0-7 0,0 10 0,0-11 0,0 9 0,0-9 0,0 11 0,0-10 0,0 7 0,0-8 0,0 11 0,0 0 0,0 0 0,0 10 0,0-8 0,0 18 0,0-18 0,0 8 0,0 0 0,0-8 0,0 8 0,0-10 0,0 10 0,0-8 0,0 18 0,0-8 0,0 11 0,0-11 0,0 8 0,0-17 0,0 17 0,0-18 0,0 8 0,0 0 0,0-8 0,0 18 0,0-18 0,0 8 0,0 0 0,0 2 0,0 1 0,0 7 0,0-8 0,-3 11 0,2-1 0,-3 1 0,4-1 0,-6-9 0,1 7 0,-2-8 0,3 11 0,4-1 0,-4 1 0,3-1 0,-3 1 0,1-1 0,2 1 0,-3 0 0,0-1 0,3 1 0,-7-1 0,7 1 0,-9-11 0,5 8 0,-7-18 0,7 18 0,-6-17 0,5 17 0,-4-8 0,1 11 0,0-1 0,0 1 0,1-1 0,-3-9 0,6 7 0,-5-8 0,5 11 0,-3-1 0,-3-9 0,0-4 0,-3 1 0,2 3 0,-1 9 0,1 1 0,2-1 0,-3 1 0,4-1 0,-2 7 0,2 0 0,-6 1 0,7 3 0,-3-3 0,4 5 0,-3 0 0,2 0 0,-7-6 0,7 5 0,-7-4 0,4 5 0,0 0 0,1 0 0,0 0 0,-1 0 0,0 3 0,1-2 0,0 5 0,3-5 0,-7 5 0,7-2 0,-3 3 0,3 0 0,0 0 0,0 0 0,0 0 0,0 0 0,0 3 0,0 1 0,0 0 0,0 3 0,3-7 0,-2 7 0,2-4 0,-3 1 0,0 3 0,0-7 0,0 7 0,0-7 0,0 7 0,0-3 0,0-1 0,0 4 0,0-7 0,0 7 0,-3-6 0,-1 2 0,1 0 0,-4-2 0,7 5 0,-3-5 0,-1 2 0,1 0 0,-4-2 0,3 5 0,-2-5 0,2 2 0,-3 0 0,3 1 0,-2 0 0,2 2 0,-3-5 0,0 2 0,0-3 0,0 0 0,0 0 0,-5-1 0,-2 0 0,0 0 0,2 3 0,-1-2 0,5 3 0,-5-3 0,1 3 0,3-3 0,-9 3 0,4-4 0,1 3 0,0-2 0,6 6 0,0-2 0,0 0 0,0 2 0,0-2 0,4 0 0,-4 2 0,7-2 0,-3 3 0,3 0 0,-3 0 0,2 0 0,-2 0 0,0 0 0,-1 0 0,0 0 0,-2 0 0,2 0 0,0 0 0,-2 0 0,2 0 0,-3 0 0,3 0 0,-2-3 0,2 2 0,-3-2 0,0 3 0,1 0 0,-1 0 0,0 0 0,0 0 0,0 0 0,0 0 0,0 0 0,3 0 0,-2-3 0,2 2 0,-3-2 0,0 3 0,3 0 0,-2 0 0,5 0 0,-5 0 0,6 0 0,-4 0 0,5 0 0,-1 0 0,0 0 0,0 0 0,0 0 0,0 0 0,0 0 0,0 0 0,0 0 0,0 0 0,0 0 0,0 0 0,0 0 0,0 3 0,0-2 0,0 2 0,0 0 0,0-2 0,0 5 0,0-5 0,0 2 0,0-3 0,0 3 0,0-3 0,-3 6 0,2-2 0,-2 0 0,0 2 0,3-5 0,-4 2 0,4-3 0,1 3 0,-1-2 0,0 2 0,0-3 0,0 0 0,0 0 0,0 3 0,0-2 0,0 2 0,0-3 0,0 0 0,0 0 0,0 0 0,0 0 0,0 0 0,0 3 0,0-3 0,0 4 0,0-4 0,0 0 0,0 0 0,0 0 0,0 0 0,0 0 0,0 0 0,0 0 0,0 0 0,0 0 0,0 0 0,0 0 0,0 0 0,0 0 0,1 0 0,-1 0 0,0 0 0,0 0 0,0 0 0,0 0 0,3 0 0,1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27.930"/>
    </inkml:context>
    <inkml:brush xml:id="br0">
      <inkml:brushProperty name="width" value="0.05" units="cm"/>
      <inkml:brushProperty name="height" value="0.05" units="cm"/>
      <inkml:brushProperty name="color" value="#E71224"/>
    </inkml:brush>
  </inkml:definitions>
  <inkml:trace contextRef="#ctx0" brushRef="#br0">1525 99 24575,'-7'0'0,"0"-3"0,0 3 0,-3-4 0,-1 1 0,-3 3 0,-6-3 0,0-1 0,-7 3 0,-9-3 0,-4-2 0,1 5 0,-7-10 0,6 9 0,-9-9 0,0 10 0,0-10 0,-1 10 0,-9-11 0,-3 10 0,0-10 0,3 11 0,10-5 0,-1 6 0,1 0 0,10 0 0,2 0 0,1 0 0,7 0 0,-8 0 0,1 0 0,7 0 0,-18 0 0,8 0 0,-11 0 0,11 0 0,-7 0 0,17 0 0,-2 0 0,11 0 0,6 0 0,3 0 0,1 0 0,3 0 0,3 3 0,-2-2 0,2 2 0,-3-3 0,4 0 0,-1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29.192"/>
    </inkml:context>
    <inkml:brush xml:id="br0">
      <inkml:brushProperty name="width" value="0.05" units="cm"/>
      <inkml:brushProperty name="height" value="0.05" units="cm"/>
      <inkml:brushProperty name="color" value="#E71224"/>
    </inkml:brush>
  </inkml:definitions>
  <inkml:trace contextRef="#ctx0" brushRef="#br0">453 0 24575,'1'3'0,"-2"1"0,-9 3 0,-1 3 0,-3 0 0,-5 6 0,-2 0 0,-5 2 0,-1-1 0,6-1 0,-9 10 0,12-4 0,-6 3 0,8-5 0,2-7 0,0 1 0,0 0 0,0 0 0,0 0 0,0-1 0,0-2 0,4-1 0,-4-3 0,7 0 0,-3 0 0,3-4 0,0 1 0,0-1 0,0-3 0,3 6 0,-2-5 0,2 2 0,-3 0 0,0 1 0,0 3 0,0-3 0,3 2 0,1-2 0,3 2 0,0 1 0,0 0 0,0 3 0,3 1 0,1 3 0,3-4 0,3 3 0,-3-2 0,3 3 0,0-3 0,1 2 0,3-6 0,0 3 0,5 2 0,-4-4 0,10 4 0,-4-4 0,15 8 0,3-4 0,10 6 0,-10-7 0,-2-1 0,-16-2 0,-2 0 0,-5-2 0,0-2 0,0 2 0,-1-2 0,-2 0 0,2 2 0,-2-2 0,18 5 0,-5-1 0,12 3 0,-9-3 0,-7-3 0,0-1 0,-10-4 0,0 0 0,-3 3 0,0-2 0,0 2 0,0-3 0,-3-3 0,-1-1 0,-3-3 0,0 3 0,0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30.871"/>
    </inkml:context>
    <inkml:brush xml:id="br0">
      <inkml:brushProperty name="width" value="0.05" units="cm"/>
      <inkml:brushProperty name="height" value="0.05" units="cm"/>
      <inkml:brushProperty name="color" value="#E71224"/>
    </inkml:brush>
  </inkml:definitions>
  <inkml:trace contextRef="#ctx0" brushRef="#br0">1 1 24575,'7'0'0,"3"0"0,6 0 0,15 0 0,8 0 0,30 0 0,16 0-480,-33 0 0,3 0 480,4 0 0,0 0 0,0 0 0,0 0 0,-5 0 0,-1 0 0,5 0 0,-1 0 0,41 0-451,-4 0 451,-22 0 0,-23 0 0,-18 0 0,-11 0 0,-6 0 938,-1 0-938,1 0 473,0 0-473,0 0 0,0 0 0,-4 0 0,3 0 0,-2 0 0,3 0 0,0 3 0,5-2 0,-4 5 0,5-6 0,-1 3 0,2-3 0,0 0 0,-2 0 0,-5 0 0,0 0 0,-4 0 0,-3 0 0,-4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32.399"/>
    </inkml:context>
    <inkml:brush xml:id="br0">
      <inkml:brushProperty name="width" value="0.05" units="cm"/>
      <inkml:brushProperty name="height" value="0.05" units="cm"/>
      <inkml:brushProperty name="color" value="#E71224"/>
    </inkml:brush>
  </inkml:definitions>
  <inkml:trace contextRef="#ctx0" brushRef="#br0">286 1 24575,'3'-1'0,"1"2"0,3 6 0,-1 3 0,4 0 0,3 10 0,1-5 0,3 10 0,-2-10 0,2 10 0,-3-10 0,-2 5 0,-2-10 0,-3 3 0,0-5 0,0 2 0,0-3 0,0 0 0,-1 0 0,1-1 0,0 4 0,3 1 0,-2 3 0,5 0 0,-6-4 0,6 4 0,-5-7 0,2 3 0,-3-3 0,0 0 0,-1 0 0,1-4 0,-3 4 0,-4-7 0,-4 3 0,-3 0 0,0-2 0,0 2 0,0 0 0,-3 1 0,-6 4 0,-5 0 0,-5 0 0,-1 5 0,-10-2 0,-2 4 0,-10 3 0,10-2 0,-8 8 0,18-10 0,-2 4 0,12-6 0,5-2 0,0 0 0,3-3 0,-2 0 0,5-3 0,-2 2 0,3-5 0,0 5 0,0-2 0,-3 2 0,2 1 0,-2 0 0,3-3 0,0 2 0,0-2 0,3 3 0,-2-4 0,6 4 0,-4-4 0,1 1 0,3-1 0,-4-3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53.373"/>
    </inkml:context>
    <inkml:brush xml:id="br0">
      <inkml:brushProperty name="width" value="0.05" units="cm"/>
      <inkml:brushProperty name="height" value="0.05" units="cm"/>
      <inkml:brushProperty name="color" value="#E71224"/>
    </inkml:brush>
  </inkml:definitions>
  <inkml:trace contextRef="#ctx0" brushRef="#br0">7 1 24575,'-4'0'0,"1"0"0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54.390"/>
    </inkml:context>
    <inkml:brush xml:id="br0">
      <inkml:brushProperty name="width" value="0.05" units="cm"/>
      <inkml:brushProperty name="height" value="0.05" units="cm"/>
      <inkml:brushProperty name="color" value="#E71224"/>
    </inkml:brush>
  </inkml:definitions>
  <inkml:trace contextRef="#ctx0" brushRef="#br0">0 7 24575,'0'-4'0,"0"1"0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22.236"/>
    </inkml:context>
    <inkml:brush xml:id="br0">
      <inkml:brushProperty name="width" value="0.05" units="cm"/>
      <inkml:brushProperty name="height" value="0.05" units="cm"/>
      <inkml:brushProperty name="color" value="#E71224"/>
    </inkml:brush>
  </inkml:definitions>
  <inkml:trace contextRef="#ctx0" brushRef="#br0">1209 320 17084,'-20'-3'0,"-61"17"3321,45-7-3321,-40 13 0,66-13 0,0-1 1286,-1-2-1286,0 3 680,-2-1-680,2-2 2204,-3 2-2204,3-2 0,-2 3 0,2 0 0,1-3 0,0 2 0,-1-2 0,4 2 0,-3 1 0,3 0 0,0 0 0,-3 0 0,2 0 0,-5 0 0,2-1 0,-3 1 0,0 0 0,0 0 0,-5 1 0,3-1 0,-3 0 0,-1-3 0,5 2 0,-1-2 0,2 0 0,7-1 0,-3 0 0,3-2 0,0 5 0,0-5 0,0 5 0,0-3 0,-3 4 0,2-3 0,-2 2 0,3-2 0,0 3 0,0-3 0,0 2 0,0-2 0,0 2 0,0-2 0,0 2 0,0-2 0,0 3 0,0 0 0,-3 0 0,2 3 0,-2-3 0,0 6 0,2-5 0,-2 5 0,0-5 0,3 5 0,-3-3 0,3 4 0,0 0 0,0 0 0,0-3 0,0 2 0,3-3 0,-2 4 0,5 0 0,-5 0 0,5 0 0,-5-1 0,5 1 0,-2 6 0,0-5 0,2 10 0,-2-4 0,3 5 0,0-5 0,0 4 0,0-5 0,0 1 0,0 4 0,0-4 0,0 5 0,0 1 0,0-7 0,0 0 0,0-6 0,0 5 0,0 2 0,4 5 0,-3-5 0,6 4 0,-6-10 0,3 4 0,-4-5 0,3 0 0,-2 0 0,2 0 0,-3-1 0,0 1 0,0 6 0,0-5 0,0 4 0,4 1 0,-3 0 0,3 7 0,-4-6 0,0 3 0,0-8 0,0 9 0,0-10 0,0 10 0,0-4 0,0 5 0,0-5 0,0 4 0,0-5 0,4 7 0,-3-1 0,3 0 0,-4 1 0,0-6 0,0 4 0,0-5 0,3 1 0,-3 4 0,3-4 0,-3 5 0,0 0 0,0 1 0,0-1 0,6 11 0,-5-9 0,5 19 0,-6-8 0,0 10 0,0 0 0,0 1 0,0-1 0,0 0 0,0 0 0,0 0 0,0 0 0,0 0 0,0 11 0,0-9 0,0 9 0,0-1 0,-6-8 0,5 19 0,-11-8 0,10-1 0,-10 9 0,10-8 0,-4-1 0,6-1 0,-6-11 0,5-10 0,-5 7 0,6-7 0,0 1 0,0 6 0,-5-7 0,3 10 0,-3 0 0,5 1 0,0-1 0,0 0 0,0-10 0,0 7 0,0-17 0,0 18 0,-4-18 0,3 7 0,-3-9 0,4 9 0,0-7 0,0 18 0,0-19 0,0 19 0,0-8 0,0 10 0,0-10 0,0 8 0,0-8 0,0 10 0,0 0 0,0 0 0,-6 0 0,5 0 0,-5 1 0,6-1 0,0 10 0,0 3 0,0 10 0,0-10 0,0-3 0,0-10 0,0 0 0,0 10 0,0-7 0,0 7 0,0-10 0,0-10 0,0-2 0,0-11 0,0 11 0,0 2 0,0 0 0,0 7 0,0-7 0,0 10 0,0 1 0,0-1 0,0 0 0,0 10 0,0-17 0,0 14 0,0-27 0,0 18 0,0-8 0,0 0 0,0 7 0,0-7 0,0 11 0,0-1 0,0 0 0,0 0 0,0 0 0,0 10 0,-5-7 0,4 18 0,-5-19 0,6 19 0,0-9 0,0 21 0,-6-7 0,4 7 0,-4-10 0,6 0 0,0 10 0,-7 2-505,5 11 505,-5-11 0,0-2 0,-1 0 0,0 3 0,-6 10 0,12-1 0,-12 1 0,12-1 0,-5 1 0,7 0 0,-7-1 0,5 1 0,-12 0 0,12-11 0,-5-2 0,7-10 0,0 0 0,0 10 0,-6-8 0,4 8 0,-4-10 0,-1 0 0,6-10 0,-12 7 0,11-7 0,-4 0 0,6-3 0,-5-10 505,3 1-505,-3 9 0,5-7 0,0 7 0,0-10 0,0 10 0,-6-7 0,5 17 0,-5-7 0,6 10 0,-6 0 0,4 10 0,-4 3 0,-1 9 0,5 1-448,-5-11 448,0 8 0,5-7 0,-12 10 0,12-1 0,-5-9 0,7-3 0,0-10 0,-5-11 0,3 9 0,-3-8 0,5 10 0,0-11 0,0-1 0,0-11 448,0 0-448,0 0 0,0 0 0,0 0 0,0-10 0,5 8 0,-3-18 0,3 7 0,-5-9 0,0 9 0,0-7 0,6 18 0,-5-19 0,5 19 0,0 2 0,2 13 0,7 20 0,-7-8 0,-1 19 0,-7-9 0,7 11-786,-5-1 786,12 1 0,-6-11-195,6-12 195,-3-23 0,-4-18 0,-3-11 0,-4-10 0,3 3 778,-3-5-778,6 5 203,-2-2-203,3 3 0,0 0 0,0-1 0,0 1 0,0 0 0,-1 0 0,1 0 0,0-1 0,-3 1 0,2 0 0,-2 0 0,3-3 0,-1 2 0,1-6 0,0 3 0,0 0 0,0-2 0,0 2 0,-3-3 0,2 3 0,-3 0 0,4 4 0,0 0 0,0 0 0,3 0 0,-2-1 0,5 1 0,-6 0 0,6 0 0,-5-3 0,2 2 0,-3-6 0,0 6 0,3-2 0,-3 3 0,3 0 0,0-1 0,-2 1 0,6 6 0,-6-5 0,7 4 0,-7-8 0,2-1 0,-3-3 0,-1 3 0,4-3 0,-2 3 0,5 0 0,-2 1 0,3 3 0,-1-3 0,7 3 0,1-1 0,5 5 0,0-1 0,1 1 0,-1-4 0,0 2 0,1-6 0,-1 3 0,0-5 0,11 8 0,-8-5 0,7 4 0,-10-6 0,11 1 0,2-4 0,10 5 0,-10-6 0,8 7 0,-8-2 0,10 3 0,0-1 0,0-5 0,0 4 0,10-4 0,3 0 0,10 0 0,0-1 0,0 2 0,0 0 0,0 5 0,0-12 0,-10 6 0,-3-2 0,0-3 0,3 3 0,10 1 0,0-4 0,10 11 0,2-11 0,1 5 0,-34-7 0,0 0-429,36 0 429,-35 0 0,1 0 0,0 0 0,-1 0 0,45-7 0,-44 3 0,-1-1 0,43-11 0,-11 1 0,9-1 0,-19 2 0,18-2 0,-17-5-311,-25 12 1,2 1 310,35-14 0,-35 13 0,1 1 0,42-7 0,-1-1 0,1 0 0,-1 0 0,1 0 0,-10 1 0,-3 7 376,-10 1-376,-1 7 0,-9 0 0,-2 0 0,-11-5 0,0 3 0,-10-7 0,7 2 634,-17-2-634,2-1 40,-6 2-40,-10-2 0,10 0 0,-4-1 0,5-2 0,1 3 0,-1-2 0,0 3 0,1 0 0,-1 0 0,0 0 0,1 0 0,-1 0 0,0 1 0,-5 3 0,-1 1 0,-7 1 0,-2-1 0,-1 0 0,-3-2 0,0 2 0,3-3 0,-3 0 0,6-3 0,-2 2 0,3-2 0,0 0 0,0 2 0,-1-2 0,-2 3 0,-1 0 0,-3 0 0,3-3 0,-2-1 0,1-3 0,-2 0 0,0 0 0,1-5 0,4-2 0,-3-5 0,8-1 0,-3 1 0,6-11 0,2-2 0,-3-10 0,-1-1 0,-1 1 0,-3 0 0,5-10 0,-6-3 0,1-10 0,1 0 0,-2 10 0,1-8 0,0 8 0,-6-10 0,-2 0 0,-6 0 0,0 0 0,0-10 0,6 7 0,-4-7 0,4 0 0,-6 7 0,7-17 0,-5 8 0,5-11 0,-7 0 0,0 0-879,0 1 879,0-1 0,0 42 0,0 1 0,0-45 0,0 44 0,0 1 0,0-43 0,0 0 0,0 10 0,0 3 0,0 10 0,0 10 0,-6 3 0,5 0 0,-11-3 0,11-10 0,-12 0 0,11 0 0,-11-1 0,5 1 0,-6 0 0,-1-10 0,0 8 0,0-8 0,2 20 0,1 12 0,0 4 0,3 17 879,-3-18-879,1 8 0,-2-10 0,3 9 0,3 4 0,-2-1 0,2-2 0,-6-10 0,1 0 0,0-1 0,-1 1 0,1 0 0,-1 0 0,1-1 0,5 1 0,-4 0 0,10 0 0,-5-1 0,1 1 0,3 0 0,-3 0 0,5-1 0,-6 1 0,5 0 0,-5-11 0,1 9 0,-4-29 0,2 16 0,-6-19 0,5 11 0,-7 0 0,7 10 0,2-7 0,6 7 0,0-10 0,0 0 0,0 0 0,0-10-508,0-3 508,0-10 0,0 1 0,0 9 0,-6 3 0,4 0 0,-4-3 0,6 0 0,0 3 0,0 10 0,0 0 0,0 0 0,0-10 0,0 7 0,0-7 0,0 10 0,0 10 0,0-7 0,0 7 0,6-10 0,-5 0 0,6 10 0,-2 2 0,-3 11 0,3 0 508,1 0-508,-5-11 0,4 8 0,2-17 0,-6 7 0,6 0 0,-2 3 0,-3-1 0,9-2 0,-9-10 0,4 10 0,-6 3 0,7 0 0,-6 7 0,6-8 0,-1 1 0,-5 7 0,12-17 0,-11 17 0,4-7 0,-6 20 0,0 2 0,6 0 0,-5 8 0,8-7 0,-8 15 0,7-4 0,-7 9 0,3-9 0,0 4 0,1-5 0,-1 0 0,0-1 0,-4 1 0,0-1 0,0 6 0,3 2 0,-2-1 0,2-1 0,-3 1 0,0-6 0,4 6 0,-3-17 0,3-2 0,-4 0 0,0-8 0,0 8 0,4 0 0,-3-8 0,3 8 0,1-10 0,-3-1 0,3 11 0,-5 3 0,5-1 0,-3 8 0,3-7 0,-5 9 0,0 1 0,4-1 0,-3-9 0,3 7 0,-4-18 0,0 8 0,0-21 0,0-2 0,0 0 0,0-7 0,0 7 0,0-10 0,0 0 0,0 0 0,0 0 0,0 0 0,0 0 0,0 10 0,0-8 0,0 19 0,0-19 0,0 18 0,0-17 0,0 17 0,0-7 0,0 19 0,-4 4 0,3-1 0,-3 8 0,4-7 0,-5-1 0,3 8 0,-3-18 0,-1 8 0,-1-10 0,-5 0 0,5-1 0,-4 1 0,6 10 0,-2 2 0,-1 11 0,7 0 0,-7-1 0,8 6 0,-8-4 0,3 4 0,-4-5 0,0-1 0,4 6 0,-3-4 0,7 10 0,-7-10 0,4 10 0,0-5 0,-3 6 0,3-5 0,-4-2 0,0 0 0,0 1 0,0 1 0,0-2 0,0 0 0,-1-4 0,2 10 0,-1-5 0,1 6 0,0-5 0,-4 3 0,3-3 0,-2 5 0,0 0 0,-1 0 0,-3 0 0,0 0 0,-10-10 0,2 6 0,-10-8 0,1-1 0,4 7 0,-4-6 0,4 8 0,1 1 0,5 1 0,-4-2 0,9 4 0,-3-2 0,5 6 0,0-4 0,-6 2 0,0 0 0,-7-1 0,1 4 0,-1-4 0,1 0 0,-1-1 0,1 1 0,-11-3 0,-2 4 0,-20-13 0,-3 3 0,-10-7 0,-21-2 0,6 1-519,-8 5 519,13-4 0,10 13 0,10-3 0,-7 4 0,17 3 0,-8-2 0,11 2 0,0 0 0,-11-2 0,9 2 519,-9-2-519,1 1 0,-3 0 0,0-1 0,-7 0 0,7 0 0,-10 0 0,-11-1 0,9 0 0,-18 0-551,7 0 551,0-1 0,3 1 0,10 1 0,0 6 0,10-4 0,-7 4 0,17-4 0,-7 4 0,9-3 0,1 4 551,10-4-551,-8-1 0,8 1 0,-10-7 0,-11 4 0,19-3 0,-16 4 0,28 8 0,-8-1 0,11 2 0,-1 3 0,7-2 0,0 3 0,9 0 0,1 0 0,3 0 0,0 0 0,0 0 0,0 0 0,0 0 0,-3 0 0,-1 0 0,-3 0 0,0 0 0,1 0 0,-1 0 0,0 0 0,3 3 0,-2-3 0,5 3 0,-5 0 0,5 1 0,-2 0 0,3 2 0,-3-5 0,-1 5 0,-3-5 0,3 5 0,1-2 0,0 3 0,2-1 0,-2 1 0,0 0 0,3-3 0,-7 2 0,7-2 0,-3 3 0,-1-1 0,4 1 0,-3 0 0,3 0 0,-3 0 0,2 0 0,-2 0 0,3-1 0,0 1 0,0-3 0,0 2 0,0-5 0,0 2 0,3 0 0,-2-2 0,2 5 0,-3-5 0,0 2 0,0 0 0,0-3 0,-3 7 0,2-7 0,-2 6 0,3-5 0,0 2 0,0-3 0,0 3 0,0-2 0,1 5 0,-1-5 0,0 2 0,0 0 0,0 1 0,0 0 0,3 2 0,-2-3 0,2 4 0,-3-3 0,0 2 0,0-5 0,3 5 0,-2-2 0,2 0 0,-3-1 0,3 0 0,-2 1 0,2-1 0,0 3 0,1-2 0,3 3 0,0-3 0,0-1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24.338"/>
    </inkml:context>
    <inkml:brush xml:id="br0">
      <inkml:brushProperty name="width" value="0.05" units="cm"/>
      <inkml:brushProperty name="height" value="0.05" units="cm"/>
      <inkml:brushProperty name="color" value="#E71224"/>
    </inkml:brush>
  </inkml:definitions>
  <inkml:trace contextRef="#ctx0" brushRef="#br0">1691 137 24575,'-10'0'0,"-1"0"0,-8-4 0,-23-3 0,1 1 0,-29 0 0,8 0 0,-20 4 0,-2-5 0,32 3 0,-1 1-522,-45 1 522,45-5 0,1 0 0,-32 5 0,1-12 0,22 13 0,-9-6 0,18 2 0,-7 3 0,10-9 0,-1 10 0,-9-11 522,7 11-522,-7-6 0,10 7 0,-1-5 0,11 3 0,3-3 0,9 5 0,6 0 0,2 0 0,5 0 0,3 0 0,1 0 0,6 0 0,1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26.121"/>
    </inkml:context>
    <inkml:brush xml:id="br0">
      <inkml:brushProperty name="width" value="0.05" units="cm"/>
      <inkml:brushProperty name="height" value="0.05" units="cm"/>
      <inkml:brushProperty name="color" value="#E71224"/>
    </inkml:brush>
  </inkml:definitions>
  <inkml:trace contextRef="#ctx0" brushRef="#br0">499 0 24575,'-7'3'0,"0"1"0,0 3 0,-3 0 0,0 0 0,-4 3 0,0 0 0,0 4 0,-6-2 0,5 1 0,-5-5 0,1 7 0,4-7 0,-5 4 0,6-5 0,0 0 0,0-1 0,0 4 0,3-2 0,1 2 0,0-3 0,3 0 0,-3 0 0,-1-1 0,4 1 0,-6 0 0,2 3 0,-3-2 0,3 2 0,1-4 0,0 1 0,2 0 0,-5 0 0,5 0 0,-5-3 0,5 2 0,-2-6 0,6 7 0,-2-4 0,5 4 0,-2 0 0,0-3 0,2 2 0,-5-2 0,2 0 0,0 2 0,1-3 0,0 1 0,2 2 0,-2-2 0,0 0 0,3 2 0,-7-2 0,7 3 0,-4 0 0,7-4 0,1 3 0,3-2 0,0 3 0,0 0 0,3 0 0,-3 0 0,6 0 0,-5-1 0,2 1 0,0 0 0,-2 0 0,2 0 0,-4 0 0,1 0 0,3-1 0,1 1 0,3 0 0,5 1 0,2 4 0,5-3 0,11 6 0,-8-2 0,17 0 0,-7 1 0,0-3 0,-8-2 0,-11-1 0,-7-4 0,-2 2 0,-1-5 0,-3 5 0,3-5 0,1 5 0,8-2 0,2 8 0,5-2 0,0 3 0,1-1 0,-1-2 0,-5-1 0,-5-2 0,-9-7 0,-4 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28.114"/>
    </inkml:context>
    <inkml:brush xml:id="br0">
      <inkml:brushProperty name="width" value="0.05" units="cm"/>
      <inkml:brushProperty name="height" value="0.05" units="cm"/>
      <inkml:brushProperty name="color" value="#E71224"/>
    </inkml:brush>
  </inkml:definitions>
  <inkml:trace contextRef="#ctx0" brushRef="#br0">0 8 24575,'2'0'0,"0"-4"0,8 4 0,0-3 0,6 3 0,5 0 0,15 0 0,3 0 0,10 0 0,0 0 0,11 0 0,-9 0 0,19 0 0,-19 0 0,-1 3 0,-14-2 0,-10 3 0,-5-4 0,-2 0 0,-8 0 0,-1 3 0,-3-2 0,0 2 0,0-3 0,3 0 0,0 0 0,4 0 0,0 0 0,0 0 0,0 0 0,-4 0 0,0 0 0,-3 0 0,-3 0 0,-1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0.368"/>
    </inkml:context>
    <inkml:brush xml:id="br0">
      <inkml:brushProperty name="width" value="0.05" units="cm"/>
      <inkml:brushProperty name="height" value="0.05" units="cm"/>
      <inkml:brushProperty name="color" value="#E71224"/>
    </inkml:brush>
  </inkml:definitions>
  <inkml:trace contextRef="#ctx0" brushRef="#br0">1087 35 24575,'0'-7'0,"-4"0"0,1 3 0,-4 1 0,0 3 0,0 0 0,0 0 0,0 0 0,0 0 0,0 0 0,0 0 0,0-3 0,0 2 0,-3-2 0,2 3 0,-5 0 0,2 0 0,-3 0 0,0 0 0,0-3 0,-5 2 0,3-2 0,-3 3 0,5 0 0,0 0 0,0 0 0,0 0 0,3 0 0,1 0 0,0 0 0,-1 0 0,1 0 0,-4 0 0,4 0 0,-4 0 0,0 0 0,0 0 0,0 0 0,0 0 0,0 0 0,0 0 0,-6 0 0,0 0 0,-7 0 0,1 0 0,5 0 0,-4 0 0,9 0 0,-3 0 0,8 0 0,1 0 0,3 0 0,0 0 0,0 0 0,0 0 0,0 0 0,-3 0 0,2 0 0,-5 0 0,2 0 0,-3 0 0,0 0 0,0 0 0,1 0 0,-1 0 0,0 0 0,0 0 0,0 0 0,0 0 0,3 3 0,-2-2 0,5 2 0,-5-3 0,2 3 0,-3-2 0,3 2 0,-2-3 0,2 0 0,0 3 0,1-2 0,3 2 0,0-3 0,-3 0 0,0 0 0,-4 0 0,0 0 0,0 0 0,0 0 0,0 0 0,6 0 0,2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29.786"/>
    </inkml:context>
    <inkml:brush xml:id="br0">
      <inkml:brushProperty name="width" value="0.05" units="cm"/>
      <inkml:brushProperty name="height" value="0.05" units="cm"/>
      <inkml:brushProperty name="color" value="#E71224"/>
    </inkml:brush>
  </inkml:definitions>
  <inkml:trace contextRef="#ctx0" brushRef="#br0">61 0 24575,'7'7'0,"-3"0"0,2 0 0,1 3 0,0 0 0,6 4 0,0 5 0,1-3 0,2 3 0,8 5 0,-8-7 0,14 8 0,-15-11 0,14 12 0,-12-9 0,7 7 0,-10-11 0,-4 1 0,3 0 0,-5 0 0,5 0 0,-2 0 0,0-1 0,-1 1 0,-1 0 0,-1 0 0,5 0 0,-5-4 0,2 0 0,-3-3 0,-1 0 0,1 0 0,0 0 0,0 0 0,-3-1 0,2 1 0,-2 0 0,6 3 0,-3-2 0,3 2 0,-3-3 0,-6-4 0,1 3 0,-8-5 0,2 5 0,-3-5 0,0 5 0,0-2 0,0 3 0,-3 0 0,-1-1 0,-3 1 0,0 3 0,-5 3 0,-2-1 0,-6 0 0,7-1 0,-6-1 0,11 0 0,-4 1 0,-1-3 0,5 5 0,-5-4 0,6 1 0,0-3 0,0-1 0,4 1 0,-4 0 0,4-3 0,-4-1 0,3 0 0,-2-2 0,2 5 0,-3-5 0,3 5 0,1-2 0,0 2 0,2 1 0,-2 0 0,0-3 0,2 2 0,-2-2 0,3 0 0,0 2 0,3-6 0,1 3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0.368"/>
    </inkml:context>
    <inkml:brush xml:id="br0">
      <inkml:brushProperty name="width" value="0.05" units="cm"/>
      <inkml:brushProperty name="height" value="0.05" units="cm"/>
      <inkml:brushProperty name="color" value="#E71224"/>
    </inkml:brush>
  </inkml:definitions>
  <inkml:trace contextRef="#ctx0" brushRef="#br0">1087 35 24575,'0'-7'0,"-4"0"0,1 3 0,-4 1 0,0 3 0,0 0 0,0 0 0,0 0 0,0 0 0,0 0 0,0 0 0,0-3 0,0 2 0,-3-2 0,2 3 0,-5 0 0,2 0 0,-3 0 0,0 0 0,0-3 0,-5 2 0,3-2 0,-3 3 0,5 0 0,0 0 0,0 0 0,0 0 0,3 0 0,1 0 0,0 0 0,-1 0 0,1 0 0,-4 0 0,4 0 0,-4 0 0,0 0 0,0 0 0,0 0 0,0 0 0,0 0 0,0 0 0,-6 0 0,0 0 0,-7 0 0,1 0 0,5 0 0,-4 0 0,9 0 0,-3 0 0,8 0 0,1 0 0,3 0 0,0 0 0,0 0 0,0 0 0,0 0 0,-3 0 0,2 0 0,-5 0 0,2 0 0,-3 0 0,0 0 0,0 0 0,1 0 0,-1 0 0,0 0 0,0 0 0,0 0 0,0 0 0,3 3 0,-2-2 0,5 2 0,-5-3 0,2 3 0,-3-2 0,3 2 0,-2-3 0,2 0 0,0 3 0,1-2 0,3 2 0,0-3 0,-3 0 0,0 0 0,-4 0 0,0 0 0,0 0 0,0 0 0,0 0 0,6 0 0,2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2.431"/>
    </inkml:context>
    <inkml:brush xml:id="br0">
      <inkml:brushProperty name="width" value="0.05" units="cm"/>
      <inkml:brushProperty name="height" value="0.05" units="cm"/>
      <inkml:brushProperty name="color" value="#E71224"/>
    </inkml:brush>
  </inkml:definitions>
  <inkml:trace contextRef="#ctx0" brushRef="#br0">342 0 24575,'-7'3'0,"0"1"0,0 3 0,0 0 0,-3 0 0,2 3 0,-2 0 0,3 1 0,0 2 0,0-5 0,0 5 0,-3-6 0,2 3 0,-2 0 0,3-2 0,-3 2 0,2-3 0,-2-1 0,3 1 0,0 0 0,0 0 0,3 0 0,-2 0 0,2 0 0,-3-1 0,4 1 0,-4 0 0,3 0 0,-3 0 0,4 0 0,-4 0 0,4-1 0,-1 1 0,-3 0 0,4 0 0,-4 0 0,0 0 0,-3-1 0,2 4 0,-2-2 0,3 2 0,0-3 0,0 0 0,0 0 0,0-1 0,0 1 0,0 0 0,0-3 0,3 2 0,1-2 0,3 3 0,3 0 0,1-1 0,3 1 0,3 3 0,0 1 0,10 4 0,1 1 0,5 2 0,0-1 0,1 1 0,-1 0 0,0-1 0,-5-4 0,-5-1 0,-6-5 0,-3-1 0,0 1 0,-3 0 0,2 0 0,-5 0 0,5-3 0,-5 2 0,5-2 0,-3 2 0,4 1 0,0-3 0,-3 2 0,2-5 0,-5 5 0,5-2 0,-2 0 0,3 2 0,2-2 0,-1 2 0,5 1 0,-5-3 0,2 2 0,-3-5 0,-1 5 0,1-2 0,0 0 0,0 2 0,0-3 0,3 4 0,0 0 0,1 0 0,2 0 0,-5-3 0,-1-1 0,-4-3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6.592"/>
    </inkml:context>
    <inkml:brush xml:id="br0">
      <inkml:brushProperty name="width" value="0.05" units="cm"/>
      <inkml:brushProperty name="height" value="0.05" units="cm"/>
      <inkml:brushProperty name="color" value="#E71224"/>
    </inkml:brush>
  </inkml:definitions>
  <inkml:trace contextRef="#ctx0" brushRef="#br0">1 28 24575,'3'-7'0,"1"3"0,2-2 0,1 5 0,0-2 0,0 3 0,0 0 0,3-3 0,0 2 0,4-2 0,0 3 0,0 0 0,5 0 0,-4 0 0,5 0 0,-6 0 0,0 0 0,5 0 0,-4 0 0,4 0 0,-5 0 0,0 0 0,0 0 0,-3 0 0,2 0 0,-6 0 0,3 0 0,-3 0 0,0 0 0,3 3 0,1-2 0,2 5 0,1-5 0,0 2 0,-3-3 0,2 0 0,-5 0 0,1 0 0,1 0 0,-2 0 0,2 0 0,-3 0 0,0 0 0,0 0 0,-1 0 0,1 0 0,0 0 0,3 0 0,1 0 0,3 0 0,5 0 0,-4 3 0,5-2 0,-7 2 0,-2-3 0,-1 0 0,-3 0 0,0 0 0,0 0 0,-1 0 0,1 0 0,3 0 0,1 0 0,3 0 0,0 0 0,5 0 0,-4 0 0,5 0 0,-7 0 0,-2 0 0,-4 0 0,-4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9.520"/>
    </inkml:context>
    <inkml:brush xml:id="br0">
      <inkml:brushProperty name="width" value="0.05" units="cm"/>
      <inkml:brushProperty name="height" value="0.05" units="cm"/>
      <inkml:brushProperty name="color" value="#E71224"/>
    </inkml:brush>
  </inkml:definitions>
  <inkml:trace contextRef="#ctx0" brushRef="#br0">97 1 24575,'7'0'0,"0"0"0,0 0 0,-1 3 0,4 3 0,-2 2 0,5 5 0,-2-5 0,0 5 0,2-2 0,-3-1 0,1 3 0,2-5 0,-5 2 0,5-3 0,-6 3 0,3-3 0,-3 3 0,0-3 0,0 0 0,0 0 0,0 0 0,-1 0 0,4-1 0,-2 1 0,2 0 0,-3 0 0,0 0 0,3 0 0,-3-1 0,6 4 0,-5-2 0,2 5 0,-3-5 0,0 2 0,-1-3 0,4-1 0,-2 1 0,2 0 0,-3 0 0,0 0 0,-1 0 0,1-1 0,0 1 0,0 0 0,0 0 0,-3 0 0,2-3 0,-5 2 0,5-2 0,-6 2 0,6-2 0,-5 2 0,5-2 0,-5 3 0,5-3 0,-5 2 0,5-2 0,-5 3 0,-1-4 0,-4 3 0,-3-5 0,3 5 0,-2-5 0,2 2 0,-3 0 0,-3 1 0,-1 3 0,0 0 0,1-1 0,0-2 0,2 2 0,-2-2 0,3 3 0,0 0 0,0-3 0,0 2 0,0-2 0,-3 2 0,3 1 0,-3 0 0,3 0 0,-3-3 0,2 2 0,-2-5 0,0 5 0,-1-2 0,0-1 0,-2 3 0,5-2 0,-2 0 0,3 2 0,0-2 0,0 0 0,0-1 0,0 0 0,0-2 0,0 5 0,0-3 0,0 1 0,0 2 0,0-5 0,0 2 0,0 0 0,0 1 0,0 0 0,4 2 0,-4-5 0,7 5 0,-7-5 0,4 5 0,-4-6 0,3 6 0,-2-5 0,5 5 0,-5-5 0,2 2 0,0 0 0,-2-2 0,5 5 0,-5-5 0,5 5 0,-5-5 0,5 5 0,-5-5 0,5 5 0,-5-6 0,2 6 0,-3-5 0,3 5 0,-2-5 0,5 5 0,-5-5 0,5 5 0,-5-5 0,2 5 0,-3-5 0,3 5 0,-2-6 0,2 4 0,0-1 0,-2 0 0,2 1 0,0 2 0,1-5 0,3 2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27.930"/>
    </inkml:context>
    <inkml:brush xml:id="br0">
      <inkml:brushProperty name="width" value="0.05" units="cm"/>
      <inkml:brushProperty name="height" value="0.05" units="cm"/>
      <inkml:brushProperty name="color" value="#E71224"/>
    </inkml:brush>
  </inkml:definitions>
  <inkml:trace contextRef="#ctx0" brushRef="#br0">1525 99 24575,'-7'0'0,"0"-3"0,0 3 0,-3-4 0,-1 1 0,-3 3 0,-6-3 0,0-1 0,-7 3 0,-9-3 0,-4-2 0,1 5 0,-7-10 0,6 9 0,-9-9 0,0 10 0,0-10 0,-1 10 0,-9-11 0,-3 10 0,0-10 0,3 11 0,10-5 0,-1 6 0,1 0 0,10 0 0,2 0 0,1 0 0,7 0 0,-8 0 0,1 0 0,7 0 0,-18 0 0,8 0 0,-11 0 0,11 0 0,-7 0 0,17 0 0,-2 0 0,11 0 0,6 0 0,3 0 0,1 0 0,3 0 0,3 3 0,-2-2 0,2 2 0,-3-3 0,4 0 0,-1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29.192"/>
    </inkml:context>
    <inkml:brush xml:id="br0">
      <inkml:brushProperty name="width" value="0.05" units="cm"/>
      <inkml:brushProperty name="height" value="0.05" units="cm"/>
      <inkml:brushProperty name="color" value="#E71224"/>
    </inkml:brush>
  </inkml:definitions>
  <inkml:trace contextRef="#ctx0" brushRef="#br0">453 0 24575,'1'3'0,"-2"1"0,-9 3 0,-1 3 0,-3 0 0,-5 6 0,-2 0 0,-5 2 0,-1-1 0,6-1 0,-9 10 0,12-4 0,-6 3 0,8-5 0,2-7 0,0 1 0,0 0 0,0 0 0,0 0 0,0-1 0,0-2 0,4-1 0,-4-3 0,7 0 0,-3 0 0,3-4 0,0 1 0,0-1 0,0-3 0,3 6 0,-2-5 0,2 2 0,-3 0 0,0 1 0,0 3 0,0-3 0,3 2 0,1-2 0,3 2 0,0 1 0,0 0 0,0 3 0,3 1 0,1 3 0,3-4 0,3 3 0,-3-2 0,3 3 0,0-3 0,1 2 0,3-6 0,0 3 0,5 2 0,-4-4 0,10 4 0,-4-4 0,15 8 0,3-4 0,10 6 0,-10-7 0,-2-1 0,-16-2 0,-2 0 0,-5-2 0,0-2 0,0 2 0,-1-2 0,-2 0 0,2 2 0,-2-2 0,18 5 0,-5-1 0,12 3 0,-9-3 0,-7-3 0,0-1 0,-10-4 0,0 0 0,-3 3 0,0-2 0,0 2 0,0-3 0,-3-3 0,-1-1 0,-3-3 0,0 3 0,0 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30.871"/>
    </inkml:context>
    <inkml:brush xml:id="br0">
      <inkml:brushProperty name="width" value="0.05" units="cm"/>
      <inkml:brushProperty name="height" value="0.05" units="cm"/>
      <inkml:brushProperty name="color" value="#E71224"/>
    </inkml:brush>
  </inkml:definitions>
  <inkml:trace contextRef="#ctx0" brushRef="#br0">1 1 24575,'7'0'0,"3"0"0,6 0 0,15 0 0,8 0 0,30 0 0,16 0-480,-33 0 0,3 0 480,4 0 0,0 0 0,0 0 0,0 0 0,-5 0 0,-1 0 0,5 0 0,-1 0 0,41 0-451,-4 0 451,-22 0 0,-23 0 0,-18 0 0,-11 0 0,-6 0 938,-1 0-938,1 0 473,0 0-473,0 0 0,0 0 0,-4 0 0,3 0 0,-2 0 0,3 0 0,0 3 0,5-2 0,-4 5 0,5-6 0,-1 3 0,2-3 0,0 0 0,-2 0 0,-5 0 0,0 0 0,-4 0 0,-3 0 0,-4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32.399"/>
    </inkml:context>
    <inkml:brush xml:id="br0">
      <inkml:brushProperty name="width" value="0.05" units="cm"/>
      <inkml:brushProperty name="height" value="0.05" units="cm"/>
      <inkml:brushProperty name="color" value="#E71224"/>
    </inkml:brush>
  </inkml:definitions>
  <inkml:trace contextRef="#ctx0" brushRef="#br0">286 1 24575,'3'-1'0,"1"2"0,3 6 0,-1 3 0,4 0 0,3 10 0,1-5 0,3 10 0,-2-10 0,2 10 0,-3-10 0,-2 5 0,-2-10 0,-3 3 0,0-5 0,0 2 0,0-3 0,0 0 0,-1 0 0,1-1 0,0 4 0,3 1 0,-2 3 0,5 0 0,-6-4 0,6 4 0,-5-7 0,2 3 0,-3-3 0,0 0 0,-1 0 0,1-4 0,-3 4 0,-4-7 0,-4 3 0,-3 0 0,0-2 0,0 2 0,0 0 0,-3 1 0,-6 4 0,-5 0 0,-5 0 0,-1 5 0,-10-2 0,-2 4 0,-10 3 0,10-2 0,-8 8 0,18-10 0,-2 4 0,12-6 0,5-2 0,0 0 0,3-3 0,-2 0 0,5-3 0,-2 2 0,3-5 0,0 5 0,0-2 0,-3 2 0,2 1 0,-2 0 0,3-3 0,0 2 0,0-2 0,3 3 0,-2-4 0,6 4 0,-4-4 0,1 1 0,3-1 0,-4-3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53.373"/>
    </inkml:context>
    <inkml:brush xml:id="br0">
      <inkml:brushProperty name="width" value="0.05" units="cm"/>
      <inkml:brushProperty name="height" value="0.05" units="cm"/>
      <inkml:brushProperty name="color" value="#E71224"/>
    </inkml:brush>
  </inkml:definitions>
  <inkml:trace contextRef="#ctx0" brushRef="#br0">7 1 24575,'-4'0'0,"1"0"0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2.431"/>
    </inkml:context>
    <inkml:brush xml:id="br0">
      <inkml:brushProperty name="width" value="0.05" units="cm"/>
      <inkml:brushProperty name="height" value="0.05" units="cm"/>
      <inkml:brushProperty name="color" value="#E71224"/>
    </inkml:brush>
  </inkml:definitions>
  <inkml:trace contextRef="#ctx0" brushRef="#br0">342 0 24575,'-7'3'0,"0"1"0,0 3 0,0 0 0,-3 0 0,2 3 0,-2 0 0,3 1 0,0 2 0,0-5 0,0 5 0,-3-6 0,2 3 0,-2 0 0,3-2 0,-3 2 0,2-3 0,-2-1 0,3 1 0,0 0 0,0 0 0,3 0 0,-2 0 0,2 0 0,-3-1 0,4 1 0,-4 0 0,3 0 0,-3 0 0,4 0 0,-4 0 0,4-1 0,-1 1 0,-3 0 0,4 0 0,-4 0 0,0 0 0,-3-1 0,2 4 0,-2-2 0,3 2 0,0-3 0,0 0 0,0 0 0,0-1 0,0 1 0,0 0 0,0-3 0,3 2 0,1-2 0,3 3 0,3 0 0,1-1 0,3 1 0,3 3 0,0 1 0,10 4 0,1 1 0,5 2 0,0-1 0,1 1 0,-1 0 0,0-1 0,-5-4 0,-5-1 0,-6-5 0,-3-1 0,0 1 0,-3 0 0,2 0 0,-5 0 0,5-3 0,-5 2 0,5-2 0,-3 2 0,4 1 0,0-3 0,-3 2 0,2-5 0,-5 5 0,5-2 0,-2 0 0,3 2 0,2-2 0,-1 2 0,5 1 0,-5-3 0,2 2 0,-3-5 0,-1 5 0,1-2 0,0 0 0,0 2 0,0-3 0,3 4 0,0 0 0,1 0 0,2 0 0,-5-3 0,-1-1 0,-4-3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54.390"/>
    </inkml:context>
    <inkml:brush xml:id="br0">
      <inkml:brushProperty name="width" value="0.05" units="cm"/>
      <inkml:brushProperty name="height" value="0.05" units="cm"/>
      <inkml:brushProperty name="color" value="#E71224"/>
    </inkml:brush>
  </inkml:definitions>
  <inkml:trace contextRef="#ctx0" brushRef="#br0">0 7 24575,'0'-4'0,"0"1"0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28.114"/>
    </inkml:context>
    <inkml:brush xml:id="br0">
      <inkml:brushProperty name="width" value="0.05" units="cm"/>
      <inkml:brushProperty name="height" value="0.05" units="cm"/>
      <inkml:brushProperty name="color" value="#E71224"/>
    </inkml:brush>
  </inkml:definitions>
  <inkml:trace contextRef="#ctx0" brushRef="#br0">0 8 24575,'2'0'0,"0"-4"0,8 4 0,0-3 0,6 3 0,5 0 0,15 0 0,3 0 0,10 0 0,0 0 0,11 0 0,-9 0 0,19 0 0,-19 0 0,-1 3 0,-14-2 0,-10 3 0,-5-4 0,-2 0 0,-8 0 0,-1 3 0,-3-2 0,0 2 0,0-3 0,3 0 0,0 0 0,4 0 0,0 0 0,0 0 0,0 0 0,-4 0 0,0 0 0,-3 0 0,-3 0 0,-1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29.786"/>
    </inkml:context>
    <inkml:brush xml:id="br0">
      <inkml:brushProperty name="width" value="0.05" units="cm"/>
      <inkml:brushProperty name="height" value="0.05" units="cm"/>
      <inkml:brushProperty name="color" value="#E71224"/>
    </inkml:brush>
  </inkml:definitions>
  <inkml:trace contextRef="#ctx0" brushRef="#br0">61 0 24575,'7'7'0,"-3"0"0,2 0 0,1 3 0,0 0 0,6 4 0,0 5 0,1-3 0,2 3 0,8 5 0,-8-7 0,14 8 0,-15-11 0,14 12 0,-12-9 0,7 7 0,-10-11 0,-4 1 0,3 0 0,-5 0 0,5 0 0,-2 0 0,0-1 0,-1 1 0,-1 0 0,-1 0 0,5 0 0,-5-4 0,2 0 0,-3-3 0,-1 0 0,1 0 0,0 0 0,0 0 0,-3-1 0,2 1 0,-2 0 0,6 3 0,-3-2 0,3 2 0,-3-3 0,-6-4 0,1 3 0,-8-5 0,2 5 0,-3-5 0,0 5 0,0-2 0,0 3 0,-3 0 0,-1-1 0,-3 1 0,0 3 0,-5 3 0,-2-1 0,-6 0 0,7-1 0,-6-1 0,11 0 0,-4 1 0,-1-3 0,5 5 0,-5-4 0,6 1 0,0-3 0,0-1 0,4 1 0,-4 0 0,4-3 0,-4-1 0,3 0 0,-2-2 0,2 5 0,-3-5 0,3 5 0,1-2 0,0 2 0,2 1 0,-2 0 0,0-3 0,2 2 0,-2-2 0,3 0 0,0 2 0,3-6 0,1 3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4:19.567"/>
    </inkml:context>
    <inkml:brush xml:id="br0">
      <inkml:brushProperty name="width" value="0.05" units="cm"/>
      <inkml:brushProperty name="height" value="0.05" units="cm"/>
      <inkml:brushProperty name="color" value="#E71224"/>
    </inkml:brush>
  </inkml:definitions>
  <inkml:trace contextRef="#ctx0" brushRef="#br0">0 43 24575,'7'-4'0,"0"1"0,3 3 0,6 0 0,25 0 0,31 0 0,25-8-771,-34 7 0,2 0 771,1-3 0,-1 1 0,0 3 0,1 0 0,3-4 0,0 0 0,-4 3 0,0 0 0,1-3 0,-1 0-269,-5 3 1,-2 2 268,36 5 0,-22-4 0,-28 4 0,-15-6 0,-18 0 0,-4 0 0,-4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4:21.136"/>
    </inkml:context>
    <inkml:brush xml:id="br0">
      <inkml:brushProperty name="width" value="0.05" units="cm"/>
      <inkml:brushProperty name="height" value="0.05" units="cm"/>
      <inkml:brushProperty name="color" value="#E71224"/>
    </inkml:brush>
  </inkml:definitions>
  <inkml:trace contextRef="#ctx0" brushRef="#br0">29 1 24575,'3'-1'0,"4"5"0,4 4 0,3 2 0,5 1 0,2 2 0,10 13 0,1 2 0,14 12 0,-1-8 0,11 9 0,-2-6 0,0 0 0,9 6 0,-8-6 0,-5-3 0,-10-3 0,-19-17 0,-1 3 0,-10-7 0,0 2 0,-3-3 0,-3-1 0,-1 1 0,-3 0 0,3 0 0,-2 0 0,2 0 0,-3 0 0,0-1 0,0 1 0,0 0 0,-3 0 0,-1 0 0,-3-3 0,0 2 0,0-6 0,0 4 0,3-1 0,-2-3 0,2 3 0,-3-3 0,-3 3 0,2-2 0,-5 5 0,2-5 0,-3 2 0,3-3 0,-2 3 0,2-2 0,-3 5 0,1-5 0,-1 5 0,0-2 0,0-1 0,0 4 0,0-7 0,0 6 0,0-2 0,0 3 0,3-3 0,1 2 0,3-5 0,0 5 0,0-5 0,0 5 0,0-6 0,0 6 0,-3-5 0,3 5 0,-4-2 0,4 0 0,1 2 0,-1-5 0,0 2 0,3 0 0,-3-2 0,1 2 0,-2 0 0,-5-3 0,2 4 0,-3-4 0,0 0 0,0 0 0,0 0 0,3 0 0,-2 0 0,5 0 0,-5 0 0,5 0 0,-5 0 0,2 0 0,1 0 0,-1 0 0,4 0 0,1 0 0,-1 0 0,0 0 0,0 0 0,0 0 0,0 0 0,0 0 0,0 0 0,0 0 0,0 0 0,0 3 0,0-3 0,0 6 0,3-5 0,1 2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4:42.735"/>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4:43.382"/>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4:43.584"/>
    </inkml:context>
    <inkml:brush xml:id="br0">
      <inkml:brushProperty name="width" value="0.05" units="cm"/>
      <inkml:brushProperty name="height" value="0.05" units="cm"/>
      <inkml:brushProperty name="color" value="#E71224"/>
    </inkml:brush>
  </inkml:definitions>
  <inkml:trace contextRef="#ctx0" brushRef="#br0">1 1 24575,'3'0'0,"0"0"0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5:47.255"/>
    </inkml:context>
    <inkml:brush xml:id="br0">
      <inkml:brushProperty name="width" value="0.05" units="cm"/>
      <inkml:brushProperty name="height" value="0.05" units="cm"/>
      <inkml:brushProperty name="color" value="#E71224"/>
    </inkml:brush>
  </inkml:definitions>
  <inkml:trace contextRef="#ctx0" brushRef="#br0">3332 28 24575,'-14'-3'0,"-46"0"0,-31 1 0,13-1 0,4-2 0,-4 2 0,-13 1 0,31 0 0,47 2 0,6 0 0,-3 0 0,-1 0 0,-9 4 0,-1-3 0,-5 3 0,-11 2 0,8-5 0,-17 10 0,17-10 0,-2 5 0,11-3 0,6-3 0,0 3 0,0-3 0,0 0 0,-5 0 0,3 0 0,-9 4 0,4-3 0,-5 7 0,-11-1 0,8 2 0,-17-3 0,17 2 0,-8-3 0,16 3 0,2-1 0,5-3 0,0 2 0,0-5 0,0 5 0,3-2 0,1 0 0,0-1 0,-1 0 0,-3-2 0,0 5 0,-5-6 0,-2 3 0,-6 1 0,1-3 0,0 7 0,-1-7 0,6 6 0,2-6 0,5 2 0,3 0 0,1-2 0,3 2 0,-3-3 0,-1 0 0,-3 3 0,0-3 0,0 3 0,0 0 0,-5-2 0,3 2 0,-3-3 0,5 3 0,0-2 0,0 2 0,3-3 0,1 0 0,0 0 0,-1 0 0,-3 0 0,0 0 0,-5 0 0,-2 4 0,-5-3 0,-1 7 0,6-7 0,-4 7 0,10-8 0,-10 4 0,9-4 0,-3 0 0,5 0 0,0 3 0,-6-2 0,0 2 0,-7-3 0,-9 0 0,7 0 0,-18 6 0,8 0 0,0 5 0,2 0 0,11-7 0,5 0 0,4-4 0,7 3 0,3-2 0,0 2 0,0-3 0,0 3 0,0 1 0,-3 0 0,-1 2 0,-3-2 0,1-1 0,-1 4 0,-6-7 0,5 6 0,-5-2 0,6 3 0,3 0 0,1 0 0,3 0 0,0-1 0,1 1 0,-1 0 0,0 3 0,0 1 0,0 0 0,3 2 0,-2-3 0,2 4 0,-3 0 0,-1 5 0,-4 2 0,2 5 0,-3 1 0,1-1 0,2 0 0,-7 1 0,7-1 0,-7 1 0,8-1 0,-6 10 0,6-7 0,-2 8 0,3-11 0,-1 0 0,0 1 0,0-1 0,0 0 0,0 1 0,-7 9 0,6-7 0,-6 8 0,7-11 0,4 10 0,1-7 0,-1 18 0,3-8 0,-3 0 0,5-3 0,-4-9 0,3-1 0,-6-5 0,3-2 0,-4 1 0,4 0 0,-4 7 0,7-1 0,-3 0 0,4 1 0,0 9 0,0-7 0,0 7 0,0 1 0,0-8 0,0 7 0,0-15 0,0 4 0,0-10 0,0 10 0,0-4 0,0 5 0,0 1 0,0-1 0,0-5 0,0 4 0,0-5 0,0 1 0,0-1 0,0-7 0,0 7 0,0-5 0,0 10 0,0-10 0,0 10 0,0-4 0,0 5 0,0 1 0,0-1 0,0 0 0,0 1 0,0-1 0,0 0 0,-3-5 0,2 4 0,-2-4 0,3 0 0,0 4 0,0-5 0,0 7 0,-4-1 0,3 10 0,-3-7 0,4 8 0,0-1 0,0 3 0,0 10 0,0 1 0,0-1 0,0 0 0,0 0 0,6 0 0,2 10 0,-1-7 0,-1 17 0,0-17 0,-5 18 0,10-19 0,-10 8 0,10-9 0,-10-1 0,10 0 0,-9 10 0,3-17 0,1 14 0,-5-27 0,4 8 0,-5-11 0,0 0 0,0 1 0,0-6 0,0 4 0,0-5 0,0 7 0,0-1 0,0 0 0,0 1 0,0-1 0,0-5 0,0 4 0,0-10 0,0 4 0,0 1 0,0-5 0,0 4 0,0 1 0,0 0 0,0 7 0,0-6 0,0 4 0,0-10 0,0 10 0,0-10 0,0 4 0,0-5 0,0 5 0,0-3 0,0 9 0,0-5 0,0 7 0,0-1 0,0 0 0,0 1 0,0-1 0,0 11 0,0 2 0,0 0 0,0-3 0,0-10 0,0 1 0,0-1 0,0 11 0,0 2 0,0 10 0,0 0 0,0 10 0,0-7 0,-5 7 0,4 0 0,-5 3 0,0 10 0,4 0 0,-4-10 0,0-3 0,5 0 0,-11 3 0,10 0 0,-11 7 0,12-7 0,-11 0 0,11 7 0,-11-7 0,6-10 0,-8 15 0,3-26 0,-2 18 0,6-9 0,-4-1 0,4 0 0,-4-10 0,1-3 0,-1 1 0,1 2 0,-4 20 0,7 3 0,-6 20 0,4 2 0,-7 11 0,1-10 0,1-14 0,0-1 0,0-8 0,-1 20 0,7-8 0,1 8 0,7-20 0,-6-3 0,5-10 0,-5 11 0,1-9 0,4-2 0,-5-2 0,6-18 0,-5 18 0,3-19 0,-3 9 0,5-11 0,0 11 0,0 2 0,0 10 0,0-10 0,0-3 0,0-9 0,0 9 0,0 3 0,0 10 0,0 0 0,-7 11 0,6-9 0,-6 19 0,7-19 0,0 19 0,0 2 0,0 2 0,0 8 0,0-20 0,0 7 0,0-7 0,0 0 0,0-13 0,4-12 0,-3-11 0,7 0 0,-7-5 0,6-2 0,-6-5 0,2 0 0,0 0 0,-3 0 0,7 5 0,-6 2 0,6 0 0,-3-2 0,0 0 0,3 2 0,-6 0 0,6-2 0,-3 1 0,0 0 0,4 7 0,-3-1 0,5 11 0,1 2 0,0 0 0,1 7 0,4-7 0,-3 10 0,4-10 0,-7-2 0,-1-11 0,1 11 0,6 2 0,-4 0 0,4-3 0,-5-15 0,-3-2 0,5-5 0,-5-3 0,5-1 0,-5-3 0,2 0 0,-3-1 0,2 1 0,2 0 0,3-3 0,0 2 0,0-5 0,-1 2 0,7-3 0,1 0 0,15 0 0,13 0 0,23-7 0,13 5 0,-33-5 0,1-1-765,44 0 765,-40 0 0,1-1 0,39-7 0,-45 11 0,1 1 0,0-4 0,-1 1 0,45-2 0,-2-7 0,-13 8-122,-10-5 122,0 5 0,0-6 0,0 6 0,0-5 0,-11 11 0,-1-4 0,-11 6 0,-10 0 761,-3 0-761,-9 0 126,-7 0-126,0 0 0,-1-4 0,2 3 0,5-7 0,1 7 0,9-8 0,3 2 0,20-7 0,3 7 0,0 1 0,7 6 0,-7-7 0,10 6 0,0-6 0,0 7 0,0 0 0,-10 0 0,-3 0 0,-10 0 0,10 0 0,-7 0 0,7 0 0,1 7 0,1 1 0,11 0 0,0 4 0,0-4 0,10 7 0,-7-7 0,7-1 0,-10-7 0,0 0 0,-11 0 0,9 0 0,-19 0 0,9 0 0,-11 0 0,10 7 0,-7-6 0,27 13 0,-14-13 0,17 6 0,-10-7 0,-11 0 0,-1 0 0,-21 0 0,-3 0 0,-15 0 0,-2 0 0,-5 0 0,0 3 0,0-2 0,0 2 0,-1-3 0,7 0 0,11 0 0,8 0 0,10 0 0,0 0 0,0 0 0,0 0 0,0 0 0,-10 0 0,-2 0 0,-16 0 0,-2 0 0,-5 0 0,-3-3 0,-2 2 0,-2-2 0,3 3 0,1 0 0,8 0 0,12 0 0,8 0 0,10 0 0,1 0 0,-1 0 0,-10 0 0,-3-4 0,-15 3 0,-2-3 0,-8 1 0,-1 2 0,-3-2 0,0 0 0,3-1 0,0-3 0,10 0 0,-5-1 0,10-4 0,-4 3 0,-1-3 0,0 1 0,-6 0 0,-1 0 0,-2 1 0,-1 3 0,-3 0 0,3 0 0,1 0 0,2 0 0,1 0 0,0 0 0,0 0 0,0 0 0,5-4 0,-4-1 0,5-3 0,-6 1 0,5-2 0,-4 2 0,5-2 0,-7 2 0,3-5 0,0-2 0,0 0 0,-4 2 0,-2 5 0,0 0 0,1 0 0,-1 0 0,1-6 0,-3-1 0,1-5 0,0 0 0,3-1 0,0-10 0,1 8 0,-1-17 0,-2 7 0,1 0 0,-1 2 0,-1 10 0,0 1 0,0 0 0,-1-1 0,1 1 0,0-1 0,-1 6 0,0-4 0,-1 10 0,2-10 0,-1 4 0,0-6 0,1 1 0,0 0 0,0-1 0,-1 1 0,1-1 0,0 1 0,0-1 0,-1 1 0,1-1 0,0 1 0,-4-1 0,2 1 0,-2 0 0,0-11 0,4-2 0,-7-10 0,9-1 0,-10 1 0,5 0 0,-6 0 0,5-1 0,-4 1 0,10 0 0,-9 10 0,3 2 0,-1 11 0,1-1 0,0-9 0,-1-4 0,1-9 0,-4 0 0,10 0 0,-9-1 0,3 1 0,-5 0 0,7-10 0,-6 7 0,6-8 0,-7 11 0,0 0 0,0 10 0,0-8 0,0 18 0,0-8 0,0 1 0,0 7 0,0-18 0,0 8 0,0-10 0,0-1 0,0 1 0,0 0 0,0-10 0,0 7 0,-8-28 0,0 16 0,0-18 0,-5 10 0,11-1 0,-11 1 0,5-10 0,-7 8 0,7-8 0,-5 10 0,5 0 0,0-1 0,-6-9 0,6-2 0,-8-1 0,1 3-469,0 0 469,0-3 0,-8-10 0,6 1 0,-12 9 0,12 3 0,-3 10 0,5 0 0,1 0 0,0 10 0,-6-8 0,5 8 0,-6-10 0,2 10 0,3-7 0,-2 17 469,4-17-469,-6 7 0,4-10 0,-4 10 0,7 2 0,0 11 0,6 0 0,2-11 0,-1-2 0,4 1 0,-10 1 0,11 11 0,-5 10 0,6 2 0,0 11 0,0-1 0,0 1 0,0-1 0,-5-9 0,3 7 0,-3-18 0,5 18 0,0-18 0,0 18 0,0-7 0,0 9 0,0 1 0,0 5 0,0 1 0,0 7 0,0-1 0,0 3 0,0-2 0,3 5 0,-2-2 0,2 3 0,0 0 0,-3 0 0,6 3 0,-5-2 0,5 5 0,-5-5 0,5 5 0,-5-5 0,5 5 0,-2-5 0,3 5 0,0-2 0,-1 0 0,1 2 0,0-2 0,0 0 0,0 2 0,0-5 0,-1 5 0,1-5 0,3 5 0,1-5 0,0 5 0,-1-5 0,-3 5 0,-1-2 0,1 0 0,0-1 0,0 0 0,0-2 0,0 5 0,-1-5 0,1 5 0,-3-5 0,2 5 0,-2-5 0,3 2 0,0-3 0,0 0 0,3 0 0,0-3 0,1 3 0,-1-3 0,0 3 0,-3-3 0,3 2 0,-3-5 0,0 2 0,5-9 0,-3-1 0,2 1 0,-2-6 0,-1 6 0,0-1 0,0 1 0,-2 6 0,-2-5 0,2 3 0,-5-3 0,2 5 0,-3 0 0,0 0 0,0 0 0,0 0 0,0 0 0,4-5 0,-3-2 0,3-6 0,-4 7 0,0-6 0,0 6 0,-4-7 0,3 1 0,-7-1 0,2-9 0,-4 7 0,0-8 0,1 11 0,-1-11 0,-1-2 0,-4 0 0,2-8 0,-7 8 0,1-10 0,-6-1 0,0 1 0,0 0 0,4 10 0,0 2 0,3 11 0,1-1 0,-1 1 0,-3-11 0,3 8 0,-3-7 0,-6 4 0,8 5 0,-16-9 0,-3 1 0,-1-3 0,-7-1 0,0-8 0,6 8 0,-1 2 0,5 2 0,8 15 0,-7-15 0,2 7 0,-4-9 0,5 8 0,1 3 0,0 0 0,3 6 0,-3-6 0,10 9 0,-4 0 0,10 3 0,-10-3 0,4 0 0,0 1 0,-4-1 0,4 1 0,-6-2 0,1 1 0,0-1 0,-15-11 0,11 8 0,-10-8 0,14 12 0,-1 3 0,1 1 0,5 2 0,-4 1 0,9 0 0,-9 2 0,4 0 0,-5-1 0,-1 0 0,1 0 0,-11-7 0,-2 4 0,-10-6 0,0 6 0,0-1 0,-1 1 0,11 1 0,3 1 0,-1-1 0,-2 0 0,-10-7 0,9 6 0,-6-5 0,7 6 0,0 0 0,2 1 0,10 1 0,7 1 0,0 0 0,6 1 0,-5-1 0,3 1 0,-3-1 0,5 1 0,-6-1 0,5 1 0,-10-1 0,4 0 0,-5-1 0,-11-2 0,-2 0 0,0 1 0,2-1 0,11 2 0,-1 0 0,1 1 0,5 0 0,1 3 0,6-1 0,4 5 0,-4-5 0,7 2 0,-6-3 0,2 0 0,-9-1 0,-1-4 0,-5 2 0,-1-3 0,1 1 0,-1 2 0,1-3 0,5 5 0,2 0 0,8 4 0,1-2 0,3 5 0,0-5 0,-3 2 0,-7-3 0,-4-1 0,1-1 0,-6 1 0,11 1 0,-4-1 0,8 1 0,1 3 0,3-2 0,0 2 0,0 0 0,0-2 0,0 5 0,0-5 0,0 5 0,0-5 0,-3 2 0,2-3 0,-5 0 0,5 0 0,-2 0 0,3 0 0,0 0 0,0 0 0,0 0 0,0 3 0,3 1 0,1 3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5:49.135"/>
    </inkml:context>
    <inkml:brush xml:id="br0">
      <inkml:brushProperty name="width" value="0.05" units="cm"/>
      <inkml:brushProperty name="height" value="0.05" units="cm"/>
      <inkml:brushProperty name="color" value="#E71224"/>
    </inkml:brush>
  </inkml:definitions>
  <inkml:trace contextRef="#ctx0" brushRef="#br0">1279 1 24575,'-7'0'0,"0"0"0,0 0 0,-3 0 0,-7 0 0,-3 4 0,-17 2 0,-2-1 0,-10 6 0,-1-10 0,-9 5 0,-3 0 0,-10-4 0,0 4 0,10-6 0,3 6 0,19-5 0,-6 5 0,17-6 0,-8 0 0,11 0 0,-11 0 0,-2 0 0,-10 0 0,-1 0 0,1 0 0,0 0 0,10 0 0,2 0 0,11 0 0,5 0 0,1 0 0,6 0 0,4 0 0,0 0 0,3 0 0,0 0 0,3 0 0,1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6.592"/>
    </inkml:context>
    <inkml:brush xml:id="br0">
      <inkml:brushProperty name="width" value="0.05" units="cm"/>
      <inkml:brushProperty name="height" value="0.05" units="cm"/>
      <inkml:brushProperty name="color" value="#E71224"/>
    </inkml:brush>
  </inkml:definitions>
  <inkml:trace contextRef="#ctx0" brushRef="#br0">1 28 24575,'3'-7'0,"1"3"0,2-2 0,1 5 0,0-2 0,0 3 0,0 0 0,3-3 0,0 2 0,4-2 0,0 3 0,0 0 0,5 0 0,-4 0 0,5 0 0,-6 0 0,0 0 0,5 0 0,-4 0 0,4 0 0,-5 0 0,0 0 0,0 0 0,-3 0 0,2 0 0,-6 0 0,3 0 0,-3 0 0,0 0 0,3 3 0,1-2 0,2 5 0,1-5 0,0 2 0,-3-3 0,2 0 0,-5 0 0,1 0 0,1 0 0,-2 0 0,2 0 0,-3 0 0,0 0 0,0 0 0,-1 0 0,1 0 0,0 0 0,3 0 0,1 0 0,3 0 0,5 0 0,-4 3 0,5-2 0,-7 2 0,-2-3 0,-1 0 0,-3 0 0,0 0 0,0 0 0,-1 0 0,1 0 0,3 0 0,1 0 0,3 0 0,0 0 0,5 0 0,-4 0 0,5 0 0,-7 0 0,-2 0 0,-4 0 0,-4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5:50.280"/>
    </inkml:context>
    <inkml:brush xml:id="br0">
      <inkml:brushProperty name="width" value="0.05" units="cm"/>
      <inkml:brushProperty name="height" value="0.05" units="cm"/>
      <inkml:brushProperty name="color" value="#E71224"/>
    </inkml:brush>
  </inkml:definitions>
  <inkml:trace contextRef="#ctx0" brushRef="#br0">446 0 24575,'-3'3'0,"2"1"0,-9 6 0,-1 1 0,1 2 0,-4 1 0,0 0 0,0 0 0,0 0 0,0 0 0,0-1 0,-10 11 0,2-6 0,-14 17 0,8-15 0,-7 15 0,2-7 0,7-1 0,0 2 0,10-8 0,0 0 0,0-2 0,2-5 0,3 0 0,1-4 0,3 0 0,3-3 0,1 0 0,6 0 0,1 0 0,3 0 0,0 3 0,3-3 0,6 8 0,5-2 0,19 16 0,0-6 0,13 10 0,6 0 0,3 2 0,20 3 0,-8-3 0,8-5 0,-20-3 0,-13-4 0,-12-6 0,-17-5 0,-6-7 0,-8-2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5:51.865"/>
    </inkml:context>
    <inkml:brush xml:id="br0">
      <inkml:brushProperty name="width" value="0.05" units="cm"/>
      <inkml:brushProperty name="height" value="0.05" units="cm"/>
      <inkml:brushProperty name="color" value="#E71224"/>
    </inkml:brush>
  </inkml:definitions>
  <inkml:trace contextRef="#ctx0" brushRef="#br0">0 0 24575,'3'4'0,"4"2"0,20 0 0,6 4 0,26 3 0,13-6 0,23 0-317,-42-7 1,2 0 316,4 0 0,-1 0 0,-3 0 0,-2 0 0,0 0 0,-1 0 0,32 0 0,-2 0 0,-30 4 0,-11-3 0,-22 3 0,-8-4 0,-1 0 633,-3 0-633,3 0 0,1 0 0,2 0 0,1 0 0,0 0 0,5 0 0,2 0 0,0 0 0,-2 0 0,-5 0 0,-3 0 0,2 0 0,-5 0 0,2 0 0,-4 0 0,1 0 0,0 0 0,-3-4 0,-1 4 0,-3-3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5:52.982"/>
    </inkml:context>
    <inkml:brush xml:id="br0">
      <inkml:brushProperty name="width" value="0.05" units="cm"/>
      <inkml:brushProperty name="height" value="0.05" units="cm"/>
      <inkml:brushProperty name="color" value="#E71224"/>
    </inkml:brush>
  </inkml:definitions>
  <inkml:trace contextRef="#ctx0" brushRef="#br0">1 0 24575,'6'3'0,"4"4"0,1 4 0,3 3 0,10 10 0,12 5 0,8 3 0,13 9 0,-3-6 0,0 0 0,-12-5 0,-11-11 0,-11-7 0,-10-2 0,0-3 0,-3 0 0,0-1 0,0 1 0,0 0 0,-4 3 0,4-2 0,-4 5 0,4-2 0,0 2 0,0-2 0,-3-1 0,-4-3 0,-4-3 0,-3 2 0,0-5 0,0 5 0,-3-3 0,-1 4 0,-3 0 0,-5 1 0,3-1 0,-3 4 0,5-1 0,0 1 0,0 2 0,0-5 0,3 2 0,-2-3 0,5 3 0,-5-3 0,5 3 0,-5 0 0,5-2 0,-5 2 0,6-4 0,-4 1 0,4 0 0,1 0 0,-1 0 0,0 0 0,3 0 0,1-4 0,3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0.368"/>
    </inkml:context>
    <inkml:brush xml:id="br0">
      <inkml:brushProperty name="width" value="0.05" units="cm"/>
      <inkml:brushProperty name="height" value="0.05" units="cm"/>
      <inkml:brushProperty name="color" value="#E71224"/>
    </inkml:brush>
  </inkml:definitions>
  <inkml:trace contextRef="#ctx0" brushRef="#br0">1087 35 24575,'0'-7'0,"-4"0"0,1 3 0,-4 1 0,0 3 0,0 0 0,0 0 0,0 0 0,0 0 0,0 0 0,0 0 0,0-3 0,0 2 0,-3-2 0,2 3 0,-5 0 0,2 0 0,-3 0 0,0 0 0,0-3 0,-5 2 0,3-2 0,-3 3 0,5 0 0,0 0 0,0 0 0,0 0 0,3 0 0,1 0 0,0 0 0,-1 0 0,1 0 0,-4 0 0,4 0 0,-4 0 0,0 0 0,0 0 0,0 0 0,0 0 0,0 0 0,0 0 0,-6 0 0,0 0 0,-7 0 0,1 0 0,5 0 0,-4 0 0,9 0 0,-3 0 0,8 0 0,1 0 0,3 0 0,0 0 0,0 0 0,0 0 0,0 0 0,-3 0 0,2 0 0,-5 0 0,2 0 0,-3 0 0,0 0 0,0 0 0,1 0 0,-1 0 0,0 0 0,0 0 0,0 0 0,0 0 0,3 3 0,-2-2 0,5 2 0,-5-3 0,2 3 0,-3-2 0,3 2 0,-2-3 0,2 0 0,0 3 0,1-2 0,3 2 0,0-3 0,-3 0 0,0 0 0,-4 0 0,0 0 0,0 0 0,0 0 0,0 0 0,6 0 0,2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2.431"/>
    </inkml:context>
    <inkml:brush xml:id="br0">
      <inkml:brushProperty name="width" value="0.05" units="cm"/>
      <inkml:brushProperty name="height" value="0.05" units="cm"/>
      <inkml:brushProperty name="color" value="#E71224"/>
    </inkml:brush>
  </inkml:definitions>
  <inkml:trace contextRef="#ctx0" brushRef="#br0">342 0 24575,'-7'3'0,"0"1"0,0 3 0,0 0 0,-3 0 0,2 3 0,-2 0 0,3 1 0,0 2 0,0-5 0,0 5 0,-3-6 0,2 3 0,-2 0 0,3-2 0,-3 2 0,2-3 0,-2-1 0,3 1 0,0 0 0,0 0 0,3 0 0,-2 0 0,2 0 0,-3-1 0,4 1 0,-4 0 0,3 0 0,-3 0 0,4 0 0,-4 0 0,4-1 0,-1 1 0,-3 0 0,4 0 0,-4 0 0,0 0 0,-3-1 0,2 4 0,-2-2 0,3 2 0,0-3 0,0 0 0,0 0 0,0-1 0,0 1 0,0 0 0,0-3 0,3 2 0,1-2 0,3 3 0,3 0 0,1-1 0,3 1 0,3 3 0,0 1 0,10 4 0,1 1 0,5 2 0,0-1 0,1 1 0,-1 0 0,0-1 0,-5-4 0,-5-1 0,-6-5 0,-3-1 0,0 1 0,-3 0 0,2 0 0,-5 0 0,5-3 0,-5 2 0,5-2 0,-3 2 0,4 1 0,0-3 0,-3 2 0,2-5 0,-5 5 0,5-2 0,-2 0 0,3 2 0,2-2 0,-1 2 0,5 1 0,-5-3 0,2 2 0,-3-5 0,-1 5 0,1-2 0,0 0 0,0 2 0,0-3 0,3 4 0,0 0 0,1 0 0,2 0 0,-5-3 0,-1-1 0,-4-3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6.592"/>
    </inkml:context>
    <inkml:brush xml:id="br0">
      <inkml:brushProperty name="width" value="0.05" units="cm"/>
      <inkml:brushProperty name="height" value="0.05" units="cm"/>
      <inkml:brushProperty name="color" value="#E71224"/>
    </inkml:brush>
  </inkml:definitions>
  <inkml:trace contextRef="#ctx0" brushRef="#br0">1 28 24575,'3'-7'0,"1"3"0,2-2 0,1 5 0,0-2 0,0 3 0,0 0 0,3-3 0,0 2 0,4-2 0,0 3 0,0 0 0,5 0 0,-4 0 0,5 0 0,-6 0 0,0 0 0,5 0 0,-4 0 0,4 0 0,-5 0 0,0 0 0,0 0 0,-3 0 0,2 0 0,-6 0 0,3 0 0,-3 0 0,0 0 0,3 3 0,1-2 0,2 5 0,1-5 0,0 2 0,-3-3 0,2 0 0,-5 0 0,1 0 0,1 0 0,-2 0 0,2 0 0,-3 0 0,0 0 0,0 0 0,-1 0 0,1 0 0,0 0 0,3 0 0,1 0 0,3 0 0,5 0 0,-4 3 0,5-2 0,-7 2 0,-2-3 0,-1 0 0,-3 0 0,0 0 0,0 0 0,-1 0 0,1 0 0,3 0 0,1 0 0,3 0 0,0 0 0,5 0 0,-4 0 0,5 0 0,-7 0 0,-2 0 0,-4 0 0,-4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9.520"/>
    </inkml:context>
    <inkml:brush xml:id="br0">
      <inkml:brushProperty name="width" value="0.05" units="cm"/>
      <inkml:brushProperty name="height" value="0.05" units="cm"/>
      <inkml:brushProperty name="color" value="#E71224"/>
    </inkml:brush>
  </inkml:definitions>
  <inkml:trace contextRef="#ctx0" brushRef="#br0">97 1 24575,'7'0'0,"0"0"0,0 0 0,-1 3 0,4 3 0,-2 2 0,5 5 0,-2-5 0,0 5 0,2-2 0,-3-1 0,1 3 0,2-5 0,-5 2 0,5-3 0,-6 3 0,3-3 0,-3 3 0,0-3 0,0 0 0,0 0 0,0 0 0,-1 0 0,4-1 0,-2 1 0,2 0 0,-3 0 0,0 0 0,3 0 0,-3-1 0,6 4 0,-5-2 0,2 5 0,-3-5 0,0 2 0,-1-3 0,4-1 0,-2 1 0,2 0 0,-3 0 0,0 0 0,-1 0 0,1-1 0,0 1 0,0 0 0,0 0 0,-3 0 0,2-3 0,-5 2 0,5-2 0,-6 2 0,6-2 0,-5 2 0,5-2 0,-5 3 0,5-3 0,-5 2 0,5-2 0,-5 3 0,-1-4 0,-4 3 0,-3-5 0,3 5 0,-2-5 0,2 2 0,-3 0 0,-3 1 0,-1 3 0,0 0 0,1-1 0,0-2 0,2 2 0,-2-2 0,3 3 0,0 0 0,0-3 0,0 2 0,0-2 0,-3 2 0,3 1 0,-3 0 0,3 0 0,-3-3 0,2 2 0,-2-5 0,0 5 0,-1-2 0,0-1 0,-2 3 0,5-2 0,-2 0 0,3 2 0,0-2 0,0 0 0,0-1 0,0 0 0,0-2 0,0 5 0,0-3 0,0 1 0,0 2 0,0-5 0,0 2 0,0 0 0,0 1 0,0 0 0,4 2 0,-4-5 0,7 5 0,-7-5 0,4 5 0,-4-6 0,3 6 0,-2-5 0,5 5 0,-5-5 0,2 2 0,0 0 0,-2-2 0,5 5 0,-5-5 0,5 5 0,-5-5 0,5 5 0,-5-5 0,5 5 0,-5-6 0,2 6 0,-3-5 0,3 5 0,-2-5 0,5 5 0,-5-5 0,5 5 0,-5-5 0,2 5 0,-3-5 0,3 5 0,-2-6 0,2 4 0,0-1 0,-2 0 0,2 1 0,0 2 0,1-5 0,3 2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27.930"/>
    </inkml:context>
    <inkml:brush xml:id="br0">
      <inkml:brushProperty name="width" value="0.05" units="cm"/>
      <inkml:brushProperty name="height" value="0.05" units="cm"/>
      <inkml:brushProperty name="color" value="#E71224"/>
    </inkml:brush>
  </inkml:definitions>
  <inkml:trace contextRef="#ctx0" brushRef="#br0">1525 99 24575,'-7'0'0,"0"-3"0,0 3 0,-3-4 0,-1 1 0,-3 3 0,-6-3 0,0-1 0,-7 3 0,-9-3 0,-4-2 0,1 5 0,-7-10 0,6 9 0,-9-9 0,0 10 0,0-10 0,-1 10 0,-9-11 0,-3 10 0,0-10 0,3 11 0,10-5 0,-1 6 0,1 0 0,10 0 0,2 0 0,1 0 0,7 0 0,-8 0 0,1 0 0,7 0 0,-18 0 0,8 0 0,-11 0 0,11 0 0,-7 0 0,17 0 0,-2 0 0,11 0 0,6 0 0,3 0 0,1 0 0,3 0 0,3 3 0,-2-2 0,2 2 0,-3-3 0,4 0 0,-1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29.192"/>
    </inkml:context>
    <inkml:brush xml:id="br0">
      <inkml:brushProperty name="width" value="0.05" units="cm"/>
      <inkml:brushProperty name="height" value="0.05" units="cm"/>
      <inkml:brushProperty name="color" value="#E71224"/>
    </inkml:brush>
  </inkml:definitions>
  <inkml:trace contextRef="#ctx0" brushRef="#br0">453 0 24575,'1'3'0,"-2"1"0,-9 3 0,-1 3 0,-3 0 0,-5 6 0,-2 0 0,-5 2 0,-1-1 0,6-1 0,-9 10 0,12-4 0,-6 3 0,8-5 0,2-7 0,0 1 0,0 0 0,0 0 0,0 0 0,0-1 0,0-2 0,4-1 0,-4-3 0,7 0 0,-3 0 0,3-4 0,0 1 0,0-1 0,0-3 0,3 6 0,-2-5 0,2 2 0,-3 0 0,0 1 0,0 3 0,0-3 0,3 2 0,1-2 0,3 2 0,0 1 0,0 0 0,0 3 0,3 1 0,1 3 0,3-4 0,3 3 0,-3-2 0,3 3 0,0-3 0,1 2 0,3-6 0,0 3 0,5 2 0,-4-4 0,10 4 0,-4-4 0,15 8 0,3-4 0,10 6 0,-10-7 0,-2-1 0,-16-2 0,-2 0 0,-5-2 0,0-2 0,0 2 0,-1-2 0,-2 0 0,2 2 0,-2-2 0,18 5 0,-5-1 0,12 3 0,-9-3 0,-7-3 0,0-1 0,-10-4 0,0 0 0,-3 3 0,0-2 0,0 2 0,0-3 0,-3-3 0,-1-1 0,-3-3 0,0 3 0,0 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30.871"/>
    </inkml:context>
    <inkml:brush xml:id="br0">
      <inkml:brushProperty name="width" value="0.05" units="cm"/>
      <inkml:brushProperty name="height" value="0.05" units="cm"/>
      <inkml:brushProperty name="color" value="#E71224"/>
    </inkml:brush>
  </inkml:definitions>
  <inkml:trace contextRef="#ctx0" brushRef="#br0">1 1 24575,'7'0'0,"3"0"0,6 0 0,15 0 0,8 0 0,30 0 0,16 0-480,-33 0 0,3 0 480,4 0 0,0 0 0,0 0 0,0 0 0,-5 0 0,-1 0 0,5 0 0,-1 0 0,41 0-451,-4 0 451,-22 0 0,-23 0 0,-18 0 0,-11 0 0,-6 0 938,-1 0-938,1 0 473,0 0-473,0 0 0,0 0 0,-4 0 0,3 0 0,-2 0 0,3 0 0,0 3 0,5-2 0,-4 5 0,5-6 0,-1 3 0,2-3 0,0 0 0,-2 0 0,-5 0 0,0 0 0,-4 0 0,-3 0 0,-4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9.520"/>
    </inkml:context>
    <inkml:brush xml:id="br0">
      <inkml:brushProperty name="width" value="0.05" units="cm"/>
      <inkml:brushProperty name="height" value="0.05" units="cm"/>
      <inkml:brushProperty name="color" value="#E71224"/>
    </inkml:brush>
  </inkml:definitions>
  <inkml:trace contextRef="#ctx0" brushRef="#br0">97 1 24575,'7'0'0,"0"0"0,0 0 0,-1 3 0,4 3 0,-2 2 0,5 5 0,-2-5 0,0 5 0,2-2 0,-3-1 0,1 3 0,2-5 0,-5 2 0,5-3 0,-6 3 0,3-3 0,-3 3 0,0-3 0,0 0 0,0 0 0,0 0 0,-1 0 0,4-1 0,-2 1 0,2 0 0,-3 0 0,0 0 0,3 0 0,-3-1 0,6 4 0,-5-2 0,2 5 0,-3-5 0,0 2 0,-1-3 0,4-1 0,-2 1 0,2 0 0,-3 0 0,0 0 0,-1 0 0,1-1 0,0 1 0,0 0 0,0 0 0,-3 0 0,2-3 0,-5 2 0,5-2 0,-6 2 0,6-2 0,-5 2 0,5-2 0,-5 3 0,5-3 0,-5 2 0,5-2 0,-5 3 0,-1-4 0,-4 3 0,-3-5 0,3 5 0,-2-5 0,2 2 0,-3 0 0,-3 1 0,-1 3 0,0 0 0,1-1 0,0-2 0,2 2 0,-2-2 0,3 3 0,0 0 0,0-3 0,0 2 0,0-2 0,-3 2 0,3 1 0,-3 0 0,3 0 0,-3-3 0,2 2 0,-2-5 0,0 5 0,-1-2 0,0-1 0,-2 3 0,5-2 0,-2 0 0,3 2 0,0-2 0,0 0 0,0-1 0,0 0 0,0-2 0,0 5 0,0-3 0,0 1 0,0 2 0,0-5 0,0 2 0,0 0 0,0 1 0,0 0 0,4 2 0,-4-5 0,7 5 0,-7-5 0,4 5 0,-4-6 0,3 6 0,-2-5 0,5 5 0,-5-5 0,2 2 0,0 0 0,-2-2 0,5 5 0,-5-5 0,5 5 0,-5-5 0,5 5 0,-5-5 0,5 5 0,-5-6 0,2 6 0,-3-5 0,3 5 0,-2-5 0,5 5 0,-5-5 0,5 5 0,-5-5 0,2 5 0,-3-5 0,3 5 0,-2-6 0,2 4 0,0-1 0,-2 0 0,2 1 0,0 2 0,1-5 0,3 2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32.399"/>
    </inkml:context>
    <inkml:brush xml:id="br0">
      <inkml:brushProperty name="width" value="0.05" units="cm"/>
      <inkml:brushProperty name="height" value="0.05" units="cm"/>
      <inkml:brushProperty name="color" value="#E71224"/>
    </inkml:brush>
  </inkml:definitions>
  <inkml:trace contextRef="#ctx0" brushRef="#br0">286 1 24575,'3'-1'0,"1"2"0,3 6 0,-1 3 0,4 0 0,3 10 0,1-5 0,3 10 0,-2-10 0,2 10 0,-3-10 0,-2 5 0,-2-10 0,-3 3 0,0-5 0,0 2 0,0-3 0,0 0 0,-1 0 0,1-1 0,0 4 0,3 1 0,-2 3 0,5 0 0,-6-4 0,6 4 0,-5-7 0,2 3 0,-3-3 0,0 0 0,-1 0 0,1-4 0,-3 4 0,-4-7 0,-4 3 0,-3 0 0,0-2 0,0 2 0,0 0 0,-3 1 0,-6 4 0,-5 0 0,-5 0 0,-1 5 0,-10-2 0,-2 4 0,-10 3 0,10-2 0,-8 8 0,18-10 0,-2 4 0,12-6 0,5-2 0,0 0 0,3-3 0,-2 0 0,5-3 0,-2 2 0,3-5 0,0 5 0,0-2 0,-3 2 0,2 1 0,-2 0 0,3-3 0,0 2 0,0-2 0,3 3 0,-2-4 0,6 4 0,-4-4 0,1 1 0,3-1 0,-4-3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53.373"/>
    </inkml:context>
    <inkml:brush xml:id="br0">
      <inkml:brushProperty name="width" value="0.05" units="cm"/>
      <inkml:brushProperty name="height" value="0.05" units="cm"/>
      <inkml:brushProperty name="color" value="#E71224"/>
    </inkml:brush>
  </inkml:definitions>
  <inkml:trace contextRef="#ctx0" brushRef="#br0">7 1 24575,'-4'0'0,"1"0"0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54.390"/>
    </inkml:context>
    <inkml:brush xml:id="br0">
      <inkml:brushProperty name="width" value="0.05" units="cm"/>
      <inkml:brushProperty name="height" value="0.05" units="cm"/>
      <inkml:brushProperty name="color" value="#E71224"/>
    </inkml:brush>
  </inkml:definitions>
  <inkml:trace contextRef="#ctx0" brushRef="#br0">0 7 24575,'0'-4'0,"0"1"0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28.114"/>
    </inkml:context>
    <inkml:brush xml:id="br0">
      <inkml:brushProperty name="width" value="0.05" units="cm"/>
      <inkml:brushProperty name="height" value="0.05" units="cm"/>
      <inkml:brushProperty name="color" value="#E71224"/>
    </inkml:brush>
  </inkml:definitions>
  <inkml:trace contextRef="#ctx0" brushRef="#br0">0 8 24575,'2'0'0,"0"-4"0,8 4 0,0-3 0,6 3 0,5 0 0,15 0 0,3 0 0,10 0 0,0 0 0,11 0 0,-9 0 0,19 0 0,-19 0 0,-1 3 0,-14-2 0,-10 3 0,-5-4 0,-2 0 0,-8 0 0,-1 3 0,-3-2 0,0 2 0,0-3 0,3 0 0,0 0 0,4 0 0,0 0 0,0 0 0,0 0 0,-4 0 0,0 0 0,-3 0 0,-3 0 0,-1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29.786"/>
    </inkml:context>
    <inkml:brush xml:id="br0">
      <inkml:brushProperty name="width" value="0.05" units="cm"/>
      <inkml:brushProperty name="height" value="0.05" units="cm"/>
      <inkml:brushProperty name="color" value="#E71224"/>
    </inkml:brush>
  </inkml:definitions>
  <inkml:trace contextRef="#ctx0" brushRef="#br0">61 0 24575,'7'7'0,"-3"0"0,2 0 0,1 3 0,0 0 0,6 4 0,0 5 0,1-3 0,2 3 0,8 5 0,-8-7 0,14 8 0,-15-11 0,14 12 0,-12-9 0,7 7 0,-10-11 0,-4 1 0,3 0 0,-5 0 0,5 0 0,-2 0 0,0-1 0,-1 1 0,-1 0 0,-1 0 0,5 0 0,-5-4 0,2 0 0,-3-3 0,-1 0 0,1 0 0,0 0 0,0 0 0,-3-1 0,2 1 0,-2 0 0,6 3 0,-3-2 0,3 2 0,-3-3 0,-6-4 0,1 3 0,-8-5 0,2 5 0,-3-5 0,0 5 0,0-2 0,0 3 0,-3 0 0,-1-1 0,-3 1 0,0 3 0,-5 3 0,-2-1 0,-6 0 0,7-1 0,-6-1 0,11 0 0,-4 1 0,-1-3 0,5 5 0,-5-4 0,6 1 0,0-3 0,0-1 0,4 1 0,-4 0 0,4-3 0,-4-1 0,3 0 0,-2-2 0,2 5 0,-3-5 0,3 5 0,1-2 0,0 2 0,2 1 0,-2 0 0,0-3 0,2 2 0,-2-2 0,3 0 0,0 2 0,3-6 0,1 3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4:15.065"/>
    </inkml:context>
    <inkml:brush xml:id="br0">
      <inkml:brushProperty name="width" value="0.05" units="cm"/>
      <inkml:brushProperty name="height" value="0.05" units="cm"/>
      <inkml:brushProperty name="color" value="#E71224"/>
    </inkml:brush>
  </inkml:definitions>
  <inkml:trace contextRef="#ctx0" brushRef="#br0">2375 42 24575,'-91'-4'0,"-1"-1"0,9 1 0,10 1 0,9 3 0,15 0 0,13 0 0,7 0 0,-18 0 0,18 0 0,-8 0 0,11 0 0,-11 0 0,8 0 0,-7 0 0,-1 0 0,8 4 0,-17 2 0,6 0 0,-9-1 0,0-5 0,0 0 0,-1 0 0,1 6 0,10-5 0,2 4 0,11-1 0,-1 1 0,7 0 0,-5-1 0,4 0 0,0 0 0,1 1 0,6 1 0,0-6 0,0 6 0,4-5 0,-4 5 0,7-5 0,-3 5 0,3-5 0,0 5 0,0-5 0,0 5 0,0-5 0,0 5 0,0-6 0,0 7 0,0-4 0,-3 4 0,2 0 0,-5 0 0,5 0 0,-5 0 0,5-1 0,-5-2 0,5 2 0,-5-2 0,5 0 0,-2-1 0,0 0 0,3 1 0,-7 3 0,7-3 0,-3 2 0,0-3 0,2 1 0,-2 2 0,-3-2 0,4 0 0,-4-1 0,6 0 0,0-2 0,0 5 0,0-5 0,0 2 0,0-3 0,0 3 0,0-3 0,0 4 0,0-1 0,-3-3 0,2 3 0,-2 0 0,0 1 0,3 0 0,-4 2 0,4-5 0,1 2 0,-1 0 0,0-2 0,0 2 0,0 0 0,0-2 0,0 5 0,0-6 0,0 7 0,0-4 0,0 4 0,-3 0 0,-1 0 0,-3-3 0,3 2 0,1-2 0,3 2 0,0 1 0,0-3 0,0 2 0,0-2 0,0 3 0,3 0 0,-2 0 0,2-1 0,0 1 0,-2 3 0,5 1 0,-5 3 0,2 0 0,1-1 0,-4 1 0,7 0 0,-4 0 0,4 0 0,0-1 0,0 1 0,0 0 0,0 0 0,0 5 0,0-3 0,0 8 0,0-3 0,0 6 0,0-1 0,0-5 0,0 4 0,0-5 0,4 7 0,-3-1 0,3 0 0,-4 1 0,0-1 0,0 0 0,0 1 0,0 9 0,0-7 0,0 8 0,4-11 0,-3 0 0,3 1 0,-4-7 0,4 5 0,-3-9 0,3 3 0,-4 0 0,0-3 0,4 9 0,-3-10 0,2 10 0,-3-5 0,0 7 0,0-1 0,0 0 0,0-5 0,0 4 0,0-4 0,0 5 0,0 1 0,0-1 0,0 0 0,0 1 0,0-1 0,0 0 0,0 1 0,0-1 0,0 0 0,0 1 0,0-1 0,0 0 0,0 1 0,0-1 0,0 0 0,-4 1 0,4-1 0,-4 0 0,4 1 0,0-6 0,0-2 0,0-5 0,0 0 0,0-1 0,0 7 0,0 1 0,0 5 0,0 0 0,-4 1 0,3-1 0,-6-5 0,2 4 0,1-10 0,-3 4 0,6-5 0,-6 5 0,6-3 0,-3 9 0,1-10 0,2 10 0,-2-10 0,0 4 0,2-5 0,-6 6 0,6 0 0,-7 7 0,7-1 0,-3 10 0,4-7 0,0 8 0,-4-11 0,3 1 0,-2-1 0,3 0 0,0 1 0,-4-1 0,3 10 0,-3 3 0,-2 10 0,5 1 0,-5 9 0,0 3 0,4 10 0,-4 10 0,-1 2-449,5 11 449,-5-11 0,0 8 0,5-17 0,-12 17 0,12-8 0,-5 1 0,1-3 0,4-10 0,-4-10 0,6 7 0,0-17 0,0 7 0,0-20 0,0-2 449,0-11-449,0 0 0,0 1 0,0-1 0,5 10 0,-3 3 0,3 11 0,-5-1 0,0 0 0,0 0 0,0 0 0,0 0 0,0 0 0,0 11 0,0 1 0,0 1 0,0-2 0,0-11 0,0 0 0,0 0 0,0 10 0,0-7 0,0 17 0,0-7 0,-6 10 0,4 10-500,-12 13 500,12 2 0,-1-44 0,-1-1 0,-3 43 0,5-1 0,-11-9 0,11 7 0,-4-8 0,6 11 0,0-11 0,0-2 0,0-20 0,0-2 0,0-1 0,0-8 0,-6 9 0,5-1 0,-5 3 500,6 0-500,-5-3 0,3 0 0,-3 3 0,5 0 0,0 7 0,-7 3 0,5 2 0,-5 19 0,7-19 0,0 8 0,0-10 0,0 0 0,0 0 0,0 0 0,0-10 0,0 7 0,0 3 0,-7 12-605,6-27 1,0 2 604,-3 0 0,1 2 0,6 13 0,2 3-799,4 4 1,1 2 798,0 0 0,0 0-973,3 4 0,1 0 973,0 1 0,-1-2 0,-3-2 0,0-1 0,3 4 0,1 0 0,-4-9 0,-2-3 0,-3-3 0,0-3 0,-1-8 0,-1-4-141,-3 38 141,0-13 0,0-10 0,0-10 977,0-3-977,0-20 1497,0-3-1497,0-9 2234,0-7-2234,0 0 185,0-6-185,0-1 0,0 1 0,0 0 0,0 0 0,0 0 0,0 5 0,0 2 0,0 5 0,0 1 0,0 9 0,0-7 0,0 7 0,-3-15 0,3-1 0,-4-1 0,4-4 0,0 5 0,0-1 0,0 2 0,0-1 0,0 0 0,0-6 0,0 5 0,0-4 0,0 5 0,0-1 0,0-4 0,0 5 0,0-1 0,0-4 0,0 5 0,0-1 0,0 2 0,0 5 0,0 0 0,0 1 0,0-1 0,0 0 0,0 1 0,0-1 0,0-5 0,0-2 0,0-5 0,0 0 0,0 0 0,0 5 0,0 12 0,0 8 0,0 20 0,0-7 0,0 7 0,0-10 0,0-10 0,0-2 0,0-11 0,0 1 0,4-1 0,3 10 0,4 13 0,0-7 0,2 15 0,-4-28 0,2 7 0,-3-10 0,1 1 0,4-1 0,3 11 0,3-9 0,2 9 0,-9-16 0,3-2 0,-4-5 0,3 0 0,-1 0 0,7 1 0,1 1 0,19 13 0,0-6 0,23 6 0,-1-4 0,20-9 0,2 6 0,11-6-497,-43-8 0,1 0 497,0 0 0,1 0 0,5 1 0,0-1 0,0 0 0,0 1 0,-1-1 0,1 0 0,5 2 0,0-2-804,6-3 0,1-1 804,5 4 0,2 0 0,3-7 0,2 0 0,-1 7 0,-1 0 0,1-7 0,0 0-905,0 7 0,0 0 905,5-6 0,0-2 0,-4 5 0,1-2 0,3-2 0,0-2 0,-10 1 0,-1 0 0,1 4 0,-3 0-360,-8-3 0,-1 0 360,4 3 0,0 0 0,-8-4 0,-2 0 0,1 0 0,-2 0 0,-5 0 0,-1 0 783,43 0-783,-11 0 0,-2 0 0,-10 0 1450,-10 0-1450,-3 0 1980,-20 0-1980,-8-3 919,-6-2-919,-10 1 0,5-3 0,-6 3 0,-1 0 0,1-2 0,0 2 0,0-3 0,0 3 0,-1-2 0,1 5 0,6-6 0,-5 3 0,4-3 0,-5 3 0,-3-3 0,2 7 0,-2-6 0,2 2 0,7-4 0,1 0 0,5-1 0,0 0 0,1-4 0,-1 3 0,0-2 0,11-4 0,-14 6 0,7-5 0,-17 5 0,1 2 0,0-2 0,5-1 0,2 2 0,5-8 0,11 0 0,6-13 0,1-2 0,-2 1 0,-17 6 0,-5 9 0,-1 1 0,6-10 0,17-12 0,-3-3 0,16-15 0,-7 13 0,1-5 0,-3 7 0,0 1 0,-12 10 0,1 1 0,-16 13 0,-3-5 0,-2 5 0,2-5 0,3 5 0,-4 0 0,5 0 0,-7 1 0,-2 0 0,2 0 0,-4-6 0,6-1 0,-6-5 0,3 5 0,1-4 0,-5 4 0,4 0 0,1-4 0,-5 10 0,4-10 0,-4 4 0,1-6 0,0 1 0,-1-1 0,1 1 0,0 0 0,0-1 0,-5-10 0,0 9 0,-4-19 0,6 8 0,-5-11 0,5 1 0,-6 0 0,0 0 0,0-11 0,0-2 0,0 0 0,0 3 0,0 10 0,0-11 0,0 9 0,-6-9 0,5 11 0,-10 0 0,4-1 0,-6 1 0,7 0 0,-4 10 0,9-8 0,-8 8 0,7-10 0,-9-1 0,4 1 0,0-10 0,2 7 0,5-7 0,-6 9 0,5-9 0,-4-3 0,5-10 0,0 0 0,0 0 0,0 0 0,0 10 0,0-8 0,0 9 0,0-1 0,0 2 0,0 11 0,0 0 0,-6-1 0,5 11 0,-5-7 0,6 17 0,0-18 0,0 18 0,0-18 0,0 8 0,-5-10 0,3 10 0,-3-8 0,5 18 0,0-18 0,0 8 0,0-10 0,0 0 0,-4 9 0,3-6 0,-3 7 0,-2-11 0,5 1 0,-5 0 0,6 0 0,-5-1 0,4 1 0,-5 0 0,6 0 0,-5-1 0,3-9 0,-3 7 0,5-17 0,0 17 0,-6-8 0,5 11 0,-5 0 0,6 0 0,-5-1 0,3 1 0,-3 10 0,5-8 0,-4 18 0,3-17 0,-3 17 0,4-18 0,0 18 0,0-18 0,0 8 0,0-10 0,0 0 0,0-1 0,0 1 0,0 10 0,0-8 0,0 18 0,0-7 0,0 9 0,0-9 0,0-4 0,4 1 0,1 3 0,4 9 0,-1 1 0,3-11 0,0-12 0,4-33 0,-7-6 0,-4 36 0,-1-1-464,-3-41 464,7-1 0,-5 0 0,2 43 0,-1-1 0,-3-44 0,0 44 0,0 1 0,0-43 0,0 0 0,0 1 0,0-1 0,0 0 0,0 1 0,-7-1 0,5 10 0,-5 3 0,7 0 0,0 7 0,-6-7 0,4 10 0,-10 10 0,5-7 0,-7 7 0,6-10 0,-5 0 0,5-10 0,-7 7 0,-1-17 0,2 17 0,-1-7 0,0 10 0,0-10-529,0-3 529,-8-9 0,-1-1 0,-8 0 0,8 10 0,1-7 0,9 18 0,-2-19 0,-6 9 0,-3-11 0,-7 0 0,1 1 0,7 9 0,2 3 0,7 10 0,1 0 452,0 10-452,1 2 0,1 11 0,-1 0 0,1 0 0,0-1 0,1 11 541,-1-7-541,2 17 0,0-8 0,5 10 0,-4-9 0,7 7 0,-3-8 0,5 16 0,0-4 0,0 10 0,-3-5 0,2 1 0,-2 4 0,3-10 0,0 4 0,0 0 0,0 1 0,0 6 0,0 0 0,0 0 0,0 4 0,0 0 0,0 3 0,0 0 0,3 3 0,1 1 0,2 3 0,-2-3 0,-1-1 0,0 0 0,-2-2 0,5 5 0,-2-2 0,0 0 0,-1-1 0,-3-3 0,0 0 0,0-3 0,0 2 0,0-5 0,0 2 0,-4-8 0,-1-2 0,-8-6 0,4 6 0,-7-4 0,8 10 0,-9-10 0,-5-1 0,4 4 0,-11-4 0,8 10 0,-6-1 0,-9-4 0,-3-1 0,-1 5 0,4-3 0,-1 8 0,-2-8 0,0 8 0,2-4 0,1 6 0,7 0 0,-18-2 0,8 1 0,-10-1 0,-1 0 0,1-1 0,0 1 0,-10-8 0,-13-3 0,-3-6 0,-7-1 0,0 0 0,7 1 0,-7 5 0,10 3 0,0 7 0,0-7 0,0 5 0,0-5 0,10 8 0,-8-8 0,19 7 0,-9-6 0,11 3 0,10 4 0,-8-4 0,18 8 0,-8-2 0,11 2 0,-11-1 0,8-3 0,-7-3 0,-1 1 0,-2 0 0,-10-3 0,0 5 0,-1-5 0,11 3 0,3 4 0,9-2 0,6 5 0,-4-1 0,10 2 0,-5-1 0,1-4 0,4 4 0,-5-4 0,6 5 0,0 0 0,0 1 0,0-1 0,0 0 0,4 3 0,-1-2 0,4 2 0,1 0 0,-1-2 0,0 2 0,0-3 0,0 3 0,0-2 0,0 2 0,3-3 0,-2 3 0,2-2 0,-3 2 0,3-3 0,-2 3 0,2-2 0,-3 2 0,0-3 0,0 0 0,0 0 0,3 0 0,-2 0 0,2 0 0,-3 0 0,0 0 0,0-3 0,0 2 0,0-2 0,3 3 0,1 4 0,3-1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4:16.760"/>
    </inkml:context>
    <inkml:brush xml:id="br0">
      <inkml:brushProperty name="width" value="0.05" units="cm"/>
      <inkml:brushProperty name="height" value="0.05" units="cm"/>
      <inkml:brushProperty name="color" value="#E71224"/>
    </inkml:brush>
  </inkml:definitions>
  <inkml:trace contextRef="#ctx0" brushRef="#br0">1035 59 24575,'-3'-4'0,"-1"1"0,-3 3 0,-3 0 0,-6-4 0,-15 3 0,-18-3 0,-13-2 0,-20 4 0,-3-11 0,0 11 0,3-5 0,20 7 0,3-6 0,20 5 0,8-5 0,11 6 0,9 0 0,1 0 0,3 0 0,0 0 0,-3 0 0,-1 0 0,-8 0 0,-2 0 0,-5 0 0,-1 0 0,6 3 0,2-2 0,5 2 0,3-3 0,1 0 0,3 0 0,0 0 0,0 0 0,0 3 0,0-2 0,-3 2 0,2-3 0,-2 0 0,3 3 0,0-2 0,3 2 0,1-3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4:18.088"/>
    </inkml:context>
    <inkml:brush xml:id="br0">
      <inkml:brushProperty name="width" value="0.05" units="cm"/>
      <inkml:brushProperty name="height" value="0.05" units="cm"/>
      <inkml:brushProperty name="color" value="#E71224"/>
    </inkml:brush>
  </inkml:definitions>
  <inkml:trace contextRef="#ctx0" brushRef="#br0">890 0 24575,'-7'7'0,"-3"0"0,-1 3 0,-3-3 0,-5 8 0,-7 6 0,-6 8 0,-5 8 0,0-1 0,-9 10 0,4 3 0,-14 2 0,14-4 0,-5-8 0,15-10 0,-4 5 0,9-14 0,-4 6 0,10-10 0,-4 1 0,4-1 0,-6 2 0,1-1 0,5-1 0,-4 1 0,4-5 0,-6 5 0,7-8 0,0 3 0,6-6 0,3 1 0,1 0 0,3 0 0,0 0 0,0 3 0,0-3 0,0 3 0,0-3 0,4 0 0,-1 0 0,8 0 0,2 0 0,11 0 0,24 4 0,10 1 0,21 2 0,10 8 0,-7 0 0,17 3 0,-18-5 0,-2-6 0,-23-2 0,-18-2 0,-11-3 0,-10 0 0,3-3 0,-5 2 0,5-5 0,-2 5 0,3-5 0,-1 2 0,7 1 0,1 0 0,5 1 0,-5-1 0,-2-1 0,-5-2 0,0 5 0,0-5 0,-4 2 0,0-3 0,-3 3 0,0-2 0,0 2 0,0-3 0,3 0 0,0 3 0,4-3 0,6 4 0,-5-4 0,1 0 0,-6 3 0,-6-3 0,-1 3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4:19.567"/>
    </inkml:context>
    <inkml:brush xml:id="br0">
      <inkml:brushProperty name="width" value="0.05" units="cm"/>
      <inkml:brushProperty name="height" value="0.05" units="cm"/>
      <inkml:brushProperty name="color" value="#E71224"/>
    </inkml:brush>
  </inkml:definitions>
  <inkml:trace contextRef="#ctx0" brushRef="#br0">0 43 24575,'7'-4'0,"0"1"0,3 3 0,6 0 0,25 0 0,31 0 0,25-8-771,-34 7 0,2 0 771,1-3 0,-1 1 0,0 3 0,1 0 0,3-4 0,0 0 0,-4 3 0,0 0 0,1-3 0,-1 0-269,-5 3 1,-2 2 268,36 5 0,-22-4 0,-28 4 0,-15-6 0,-18 0 0,-4 0 0,-4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4:21.136"/>
    </inkml:context>
    <inkml:brush xml:id="br0">
      <inkml:brushProperty name="width" value="0.05" units="cm"/>
      <inkml:brushProperty name="height" value="0.05" units="cm"/>
      <inkml:brushProperty name="color" value="#E71224"/>
    </inkml:brush>
  </inkml:definitions>
  <inkml:trace contextRef="#ctx0" brushRef="#br0">29 1 24575,'3'-1'0,"4"5"0,4 4 0,3 2 0,5 1 0,2 2 0,10 13 0,1 2 0,14 12 0,-1-8 0,11 9 0,-2-6 0,0 0 0,9 6 0,-8-6 0,-5-3 0,-10-3 0,-19-17 0,-1 3 0,-10-7 0,0 2 0,-3-3 0,-3-1 0,-1 1 0,-3 0 0,3 0 0,-2 0 0,2 0 0,-3 0 0,0-1 0,0 1 0,0 0 0,-3 0 0,-1 0 0,-3-3 0,0 2 0,0-6 0,0 4 0,3-1 0,-2-3 0,2 3 0,-3-3 0,-3 3 0,2-2 0,-5 5 0,2-5 0,-3 2 0,3-3 0,-2 3 0,2-2 0,-3 5 0,1-5 0,-1 5 0,0-2 0,0-1 0,0 4 0,0-7 0,0 6 0,0-2 0,0 3 0,3-3 0,1 2 0,3-5 0,0 5 0,0-5 0,0 5 0,0-6 0,0 6 0,-3-5 0,3 5 0,-4-2 0,4 0 0,1 2 0,-1-5 0,0 2 0,3 0 0,-3-2 0,1 2 0,-2 0 0,-5-3 0,2 4 0,-3-4 0,0 0 0,0 0 0,0 0 0,3 0 0,-2 0 0,5 0 0,-5 0 0,5 0 0,-5 0 0,2 0 0,1 0 0,-1 0 0,4 0 0,1 0 0,-1 0 0,0 0 0,0 0 0,0 0 0,0 0 0,0 0 0,0 0 0,0 0 0,0 0 0,0 3 0,0-3 0,0 6 0,3-5 0,1 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0.368"/>
    </inkml:context>
    <inkml:brush xml:id="br0">
      <inkml:brushProperty name="width" value="0.05" units="cm"/>
      <inkml:brushProperty name="height" value="0.05" units="cm"/>
      <inkml:brushProperty name="color" value="#E71224"/>
    </inkml:brush>
  </inkml:definitions>
  <inkml:trace contextRef="#ctx0" brushRef="#br0">1087 35 24575,'0'-7'0,"-4"0"0,1 3 0,-4 1 0,0 3 0,0 0 0,0 0 0,0 0 0,0 0 0,0 0 0,0 0 0,0-3 0,0 2 0,-3-2 0,2 3 0,-5 0 0,2 0 0,-3 0 0,0 0 0,0-3 0,-5 2 0,3-2 0,-3 3 0,5 0 0,0 0 0,0 0 0,0 0 0,3 0 0,1 0 0,0 0 0,-1 0 0,1 0 0,-4 0 0,4 0 0,-4 0 0,0 0 0,0 0 0,0 0 0,0 0 0,0 0 0,0 0 0,-6 0 0,0 0 0,-7 0 0,1 0 0,5 0 0,-4 0 0,9 0 0,-3 0 0,8 0 0,1 0 0,3 0 0,0 0 0,0 0 0,0 0 0,0 0 0,-3 0 0,2 0 0,-5 0 0,2 0 0,-3 0 0,0 0 0,0 0 0,1 0 0,-1 0 0,0 0 0,0 0 0,0 0 0,0 0 0,3 3 0,-2-2 0,5 2 0,-5-3 0,2 3 0,-3-2 0,3 2 0,-2-3 0,2 0 0,0 3 0,1-2 0,3 2 0,0-3 0,-3 0 0,0 0 0,-4 0 0,0 0 0,0 0 0,0 0 0,0 0 0,6 0 0,2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0.368"/>
    </inkml:context>
    <inkml:brush xml:id="br0">
      <inkml:brushProperty name="width" value="0.05" units="cm"/>
      <inkml:brushProperty name="height" value="0.05" units="cm"/>
      <inkml:brushProperty name="color" value="#E71224"/>
    </inkml:brush>
  </inkml:definitions>
  <inkml:trace contextRef="#ctx0" brushRef="#br0">1087 35 24575,'0'-7'0,"-4"0"0,1 3 0,-4 1 0,0 3 0,0 0 0,0 0 0,0 0 0,0 0 0,0 0 0,0 0 0,0-3 0,0 2 0,-3-2 0,2 3 0,-5 0 0,2 0 0,-3 0 0,0 0 0,0-3 0,-5 2 0,3-2 0,-3 3 0,5 0 0,0 0 0,0 0 0,0 0 0,3 0 0,1 0 0,0 0 0,-1 0 0,1 0 0,-4 0 0,4 0 0,-4 0 0,0 0 0,0 0 0,0 0 0,0 0 0,0 0 0,0 0 0,-6 0 0,0 0 0,-7 0 0,1 0 0,5 0 0,-4 0 0,9 0 0,-3 0 0,8 0 0,1 0 0,3 0 0,0 0 0,0 0 0,0 0 0,0 0 0,-3 0 0,2 0 0,-5 0 0,2 0 0,-3 0 0,0 0 0,0 0 0,1 0 0,-1 0 0,0 0 0,0 0 0,0 0 0,0 0 0,3 3 0,-2-2 0,5 2 0,-5-3 0,2 3 0,-3-2 0,3 2 0,-2-3 0,2 0 0,0 3 0,1-2 0,3 2 0,0-3 0,-3 0 0,0 0 0,-4 0 0,0 0 0,0 0 0,0 0 0,0 0 0,6 0 0,2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2.431"/>
    </inkml:context>
    <inkml:brush xml:id="br0">
      <inkml:brushProperty name="width" value="0.05" units="cm"/>
      <inkml:brushProperty name="height" value="0.05" units="cm"/>
      <inkml:brushProperty name="color" value="#E71224"/>
    </inkml:brush>
  </inkml:definitions>
  <inkml:trace contextRef="#ctx0" brushRef="#br0">342 0 24575,'-7'3'0,"0"1"0,0 3 0,0 0 0,-3 0 0,2 3 0,-2 0 0,3 1 0,0 2 0,0-5 0,0 5 0,-3-6 0,2 3 0,-2 0 0,3-2 0,-3 2 0,2-3 0,-2-1 0,3 1 0,0 0 0,0 0 0,3 0 0,-2 0 0,2 0 0,-3-1 0,4 1 0,-4 0 0,3 0 0,-3 0 0,4 0 0,-4 0 0,4-1 0,-1 1 0,-3 0 0,4 0 0,-4 0 0,0 0 0,-3-1 0,2 4 0,-2-2 0,3 2 0,0-3 0,0 0 0,0 0 0,0-1 0,0 1 0,0 0 0,0-3 0,3 2 0,1-2 0,3 3 0,3 0 0,1-1 0,3 1 0,3 3 0,0 1 0,10 4 0,1 1 0,5 2 0,0-1 0,1 1 0,-1 0 0,0-1 0,-5-4 0,-5-1 0,-6-5 0,-3-1 0,0 1 0,-3 0 0,2 0 0,-5 0 0,5-3 0,-5 2 0,5-2 0,-3 2 0,4 1 0,0-3 0,-3 2 0,2-5 0,-5 5 0,5-2 0,-2 0 0,3 2 0,2-2 0,-1 2 0,5 1 0,-5-3 0,2 2 0,-3-5 0,-1 5 0,1-2 0,0 0 0,0 2 0,0-3 0,3 4 0,0 0 0,1 0 0,2 0 0,-5-3 0,-1-1 0,-4-3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6.592"/>
    </inkml:context>
    <inkml:brush xml:id="br0">
      <inkml:brushProperty name="width" value="0.05" units="cm"/>
      <inkml:brushProperty name="height" value="0.05" units="cm"/>
      <inkml:brushProperty name="color" value="#E71224"/>
    </inkml:brush>
  </inkml:definitions>
  <inkml:trace contextRef="#ctx0" brushRef="#br0">1 28 24575,'3'-7'0,"1"3"0,2-2 0,1 5 0,0-2 0,0 3 0,0 0 0,3-3 0,0 2 0,4-2 0,0 3 0,0 0 0,5 0 0,-4 0 0,5 0 0,-6 0 0,0 0 0,5 0 0,-4 0 0,4 0 0,-5 0 0,0 0 0,0 0 0,-3 0 0,2 0 0,-6 0 0,3 0 0,-3 0 0,0 0 0,3 3 0,1-2 0,2 5 0,1-5 0,0 2 0,-3-3 0,2 0 0,-5 0 0,1 0 0,1 0 0,-2 0 0,2 0 0,-3 0 0,0 0 0,0 0 0,-1 0 0,1 0 0,0 0 0,3 0 0,1 0 0,3 0 0,5 0 0,-4 3 0,5-2 0,-7 2 0,-2-3 0,-1 0 0,-3 0 0,0 0 0,0 0 0,-1 0 0,1 0 0,3 0 0,1 0 0,3 0 0,0 0 0,5 0 0,-4 0 0,5 0 0,-7 0 0,-2 0 0,-4 0 0,-4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9.520"/>
    </inkml:context>
    <inkml:brush xml:id="br0">
      <inkml:brushProperty name="width" value="0.05" units="cm"/>
      <inkml:brushProperty name="height" value="0.05" units="cm"/>
      <inkml:brushProperty name="color" value="#E71224"/>
    </inkml:brush>
  </inkml:definitions>
  <inkml:trace contextRef="#ctx0" brushRef="#br0">97 1 24575,'7'0'0,"0"0"0,0 0 0,-1 3 0,4 3 0,-2 2 0,5 5 0,-2-5 0,0 5 0,2-2 0,-3-1 0,1 3 0,2-5 0,-5 2 0,5-3 0,-6 3 0,3-3 0,-3 3 0,0-3 0,0 0 0,0 0 0,0 0 0,-1 0 0,4-1 0,-2 1 0,2 0 0,-3 0 0,0 0 0,3 0 0,-3-1 0,6 4 0,-5-2 0,2 5 0,-3-5 0,0 2 0,-1-3 0,4-1 0,-2 1 0,2 0 0,-3 0 0,0 0 0,-1 0 0,1-1 0,0 1 0,0 0 0,0 0 0,-3 0 0,2-3 0,-5 2 0,5-2 0,-6 2 0,6-2 0,-5 2 0,5-2 0,-5 3 0,5-3 0,-5 2 0,5-2 0,-5 3 0,-1-4 0,-4 3 0,-3-5 0,3 5 0,-2-5 0,2 2 0,-3 0 0,-3 1 0,-1 3 0,0 0 0,1-1 0,0-2 0,2 2 0,-2-2 0,3 3 0,0 0 0,0-3 0,0 2 0,0-2 0,-3 2 0,3 1 0,-3 0 0,3 0 0,-3-3 0,2 2 0,-2-5 0,0 5 0,-1-2 0,0-1 0,-2 3 0,5-2 0,-2 0 0,3 2 0,0-2 0,0 0 0,0-1 0,0 0 0,0-2 0,0 5 0,0-3 0,0 1 0,0 2 0,0-5 0,0 2 0,0 0 0,0 1 0,0 0 0,4 2 0,-4-5 0,7 5 0,-7-5 0,4 5 0,-4-6 0,3 6 0,-2-5 0,5 5 0,-5-5 0,2 2 0,0 0 0,-2-2 0,5 5 0,-5-5 0,5 5 0,-5-5 0,5 5 0,-5-5 0,5 5 0,-5-6 0,2 6 0,-3-5 0,3 5 0,-2-5 0,5 5 0,-5-5 0,5 5 0,-5-5 0,2 5 0,-3-5 0,3 5 0,-2-6 0,2 4 0,0-1 0,-2 0 0,2 1 0,0 2 0,1-5 0,3 2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24.621"/>
    </inkml:context>
    <inkml:brush xml:id="br0">
      <inkml:brushProperty name="width" value="0.05" units="cm"/>
      <inkml:brushProperty name="height" value="0.05" units="cm"/>
      <inkml:brushProperty name="color" value="#E71224"/>
    </inkml:brush>
  </inkml:definitions>
  <inkml:trace contextRef="#ctx0" brushRef="#br0">2216 91 19018,'-27'-5'0,"-48"10"0,-11 5 2432,-6-6-2432,2 8 0,1 0 0,-4-5 0,48 0 985,-13 2-985,31-8 513,1 7-513,-1-7 1552,1 7-1552,-11-2 75,-2 0-75,0 3 0,3-8 0,-1 8 0,-2-7 0,0 7 0,2-4 0,11 4 0,-1-1 0,1 1 0,-1 0 0,6-1 0,-4 0 0,10-1 0,-4 1 0,5-1 0,-6 0 0,5 1 0,-5-1 0,6 0 0,0 3 0,0-2 0,1 5 0,-1-3 0,-2 10 0,2-5 0,-8 6 0,2-5 0,-12 10 0,5-6 0,-4 6 0,4-8 0,6-2 0,2-1 0,5-1 0,0 0 0,0-4 0,3 0 0,-2-3 0,5 0 0,-2 0 0,3 0 0,0 0 0,0-1 0,0 1 0,0 0 0,0 0 0,0 0 0,0 0 0,0 3 0,0-3 0,-3 6 0,0-2 0,-1 3 0,-2 0 0,2 0 0,-11 11 0,6-8 0,-4 14 0,2-14 0,4 3 0,-7 1 0,5-1 0,-5 17 0,0 2 0,-4 10 0,0 0 0,-1 10 0,1-7 0,4 7 0,4-20 0,7-2 0,1-11 0,0 1 0,0-1 0,1 0 0,3 1 0,1-1 0,4 0 0,0 1 0,0 9 0,-6 3 0,5 10 0,-5 0 0,6 0 0,0 1 0,-6 9 0,4-7 0,-4 7 0,6 0 0,0-7 0,0 7 0,0-10 0,0 10 0,0-7 0,6 18 0,-4-9 0,4 11 0,1 0 0,1 10-833,7 3 833,-7-28 0,1 1 0,-1-8 0,0 0 0,0 8 0,0-1 0,7 27-202,0-2 202,-7-10 0,-2-10 0,0-3 0,-5-10 0,5 1 0,-6 9 0,0 3 0,0 10 0,0 0 0,0 10 0,0 2 0,0 11 5,0-43 1,0 1-6,0 44 0,0-44 0,0-1 0,0 32 0,0-12 0,0-13 202,0 1-202,0-9 0,0 9 0,0-11 0,0 0 0,0 0 822,0 20-822,0-4 0,0 27 0,0-8-501,0 1 501,0 7 0,0-8 0,0 1 0,0-3 0,0-20 0,0 7 0,0-7 0,6 10 0,3 10 0,5-8 0,-5 8 0,3-10 0,-3 10 0,6 3-689,8 9 689,1 1 0,1 0 0,3-11 0,-3 8 0,5-7 0,-6-1 0,-3-12 0,-1-2 0,-6-19 484,6 9-484,-8-11 0,-1-10 0,1 7 706,-2-7-706,3 10 0,-1 1 0,0-1 0,-5 10 0,4-7 0,-10 7 0,5-10 0,-1 0 0,-3 0 0,10 11 0,-5-9 0,0 9 0,-1-11 0,-1 0 0,-3-10 0,3-3 0,-5-9 0,4-1 0,-3 0 0,3-5 0,0 4 0,-3-4 0,3 0 0,-4 4 0,0-10 0,0 10 0,0-4 0,0-1 0,0 5 0,0-4 0,0 5 0,0 1 0,0-7 0,0 5 0,0-4 0,0 6 0,0-1 0,0 0 0,0-5 0,-4 4 0,3-4 0,-3 5 0,0 0 0,0-5 0,-1-1 0,-4-7 0,4-2 0,-5 2 0,3-2 0,3 3 0,-2 0 0,5-1 0,-5-2 0,2 2 0,0-5 0,-2 5 0,2-3 0,-3 4 0,3 0 0,-2-3 0,2 2 0,-3-2 0,3-1 0,-2 0 0,2-3 0,0 3 0,-2-2 0,5 2 0,-5-3 0,2 2 0,1-1 0,-4 5 0,3-5 0,1 5 0,-4-6 0,4 6 0,-1-2 0,-3 0 0,7 2 0,-6-2 0,2 3 0,0-1 0,-2-2 0,2 2 0,0-2 0,-2 3 0,2-1 0,-3 1 0,3 6 0,-2-5 0,2 4 0,-4 1 0,0 0 0,-1 7 0,4-1 0,-4 11 0,3-9 0,-4 9 0,1-11 0,0 1 0,4-7 0,1 5 0,1-4 0,2 5 0,-3 1 0,0-1 0,3 0 0,-9 11 0,9 2 0,-5 10 0,0 10 0,4 3 0,-10 10 0,4-10 0,1 7 0,-5-7 0,10 10 0,-4 0 0,6-10 0,-6-3 0,5-10 0,-5 10 0,6-7 0,-5 7 0,3-10 0,-3 11 0,-2 12 0,5 2 0,-11 8 0,11-10 0,-4 0 0,-1 0 0,6-10 0,-6-3 0,7-10 0,0 0 0,0 0 0,0 1 0,-6 9 0,4-8 0,-4 9 0,6-11 0,0 0 0,0 10 0,0-7 0,0 7 0,0-10 0,0 0 0,0 1 0,0-1 0,0 10 0,0-7 0,0 7 0,0-10 0,0-10 0,0-2 0,4-11 0,2 10 0,3-7 0,2 8 0,-3-11 0,1 0 0,0 1 0,-1-6 0,4 3 0,-4-8 0,4 3 0,-5-5 0,3 0 0,-3 0 0,8 5 0,-4-4 0,5 5 0,-3-7 0,1 1 0,6 2 0,0 0 0,7 1 0,9 4 0,3-5 0,10 2 0,1-12 0,-1 0 0,0-1 0,0-3 0,-10 3 0,8-5 0,-8 0 0,20-6 0,3 4 0,20-4 0,2-1 0,-32 3 0,1-2 0,44-9-348,-44 10 1,-1 0 347,43-9 0,-1 12 0,1-12 0,0 6 0,-11-1 0,-12 2 0,-13 7 0,-10-6 0,1 5 0,-1-10 0,0 9 0,0-3 0,0-1 0,-10 5 0,18-4 695,-16 5-695,19 0 0,-11 0 0,0 0 0,10 0 0,-7 0 0,7 0 0,-10-6 0,0 5 0,11-11 0,2 10 0,9-11 0,1 5 0,0 0 0,0 2 0,0 6 0,0 0 0,0 0 0,-10 0 0,7 0 0,-17 0 0,17 0 0,-7 0 0,0 0 0,-3 0 0,-10 0 0,11 0 0,1 0 0,1 0 0,-3 0 0,-9 0 0,-11 0 0,-3 0 0,1-6 0,2 5 0,0-4 0,7 5 0,-7 0 0,0 0 0,-2 0 0,-11-4 0,0 3 0,1-3 0,-1 4 0,-5 0 0,-2-3 0,1 2 0,-5-2 0,4 0 0,1 2 0,-5-5 0,4 2 0,-8-3 0,-1 0 0,-3 3 0,0-2 0,-1 2 0,1-6 0,0-1 0,3-3 0,1 0 0,-1 0 0,5-5 0,-4 3 0,5-3 0,-5-1 0,4-1 0,-3 1 0,5-6 0,-2 11 0,2-10 0,-3 10 0,-1-5 0,1 1 0,-5-2 0,11-16 0,-3-2 0,10-20 0,-5 17 0,-2-15 0,-5 18 0,-3-10 0,-5-11 0,4 9 0,-10-9 0,10 11 0,-4 0 0,7 10 0,-1-8 0,0 18 0,-2-8 0,0-9 0,-6 4 0,2-28 0,-7 19 0,0-9 0,0 1 0,0-3 0,0 0 0,0 3 0,0 9 0,0-9 0,0-3 0,0-10 0,0 0 0,0 0 0,0 0 0,0 0 0,0 0 0,0-10 0,0 7 0,0-17 0,0 17 0,0 25 0,0-2 0,0-35 0,0 34 0,0 1 0,0-43 0,0 0 0,0 0 0,0 1 0,-7 9 0,6 3 0,-6 20 0,7-8 0,-6 9 0,4-12 0,-4-9 0,6 8 0,0-18 0,0 7 0,0 0-506,0-7 506,0 7 0,0 1 0,0 2 0,0 10 0,0-1 0,-7-9 0,5 8 0,-12-18 0,12 17 0,-5-7 0,1 10 0,4-10 0,-4 7 0,6-17 0,0 7 0,0 33 0,0-1 0,0-44 0,0 39 0,0 1 0,0-41 0,0 46 0,0-1 0,0-41 0,-7-1 0,5 10 0,-5 34 0,-1 0 0,7-37 0,-7-6 0,8 11 0,-7 1 0,5 8 0,-5-19 0,7 9 0,0-11 0,0 10 0,0 3 0,0 10 0,0-10 0,0-3 0,-7-9 0,5 9 0,-5 3 0,2 20 0,3 3 0,-3 9 0,5 11 0,-4 3 0,3-1 0,-3 8 0,4-18 0,0 8 506,0-10-506,0 0 0,0-11 0,-5 9 0,3-19 0,-3 18 0,5-7 0,0 10 0,-4 10 0,3 2 0,-3 0 0,-2-2 0,5-10 0,-5 10 0,1-8 0,4 8 0,-10-10 0,9-1 0,-3 1 0,-1 0 0,5 0 0,-10-1 0,4 1 0,-6 0 0,1 0 0,5-1 0,-2 11 0,2-7 0,-4 6 0,-2-19 0,-5 7 0,2-17 0,-7 17 0,7-18 0,-9 9 0,10-1 0,-5 2 0,7 1 0,-5 7 0,2-17 0,-9 7 0,4 0 0,-5 2 0,1 11 0,6 0 0,-5 0 0,11-1 0,-8 11 0,3-8 0,-4 8 0,3-10 0,-6-10 0,5 7 0,-6-7 0,-1-1 0,7-2 0,0 0 0,1 3 0,-2 0 0,-6-3 0,6 0 0,1 2 0,7 11 0,3 10 0,-1 2 0,-5 1 0,6 7 0,-6-8 0,7 11 0,-2-11 0,2 8 0,-8-18 0,5 8 0,-12-10 0,12 10 0,-4 2 0,7 11 0,0-1 0,1 6 0,1 2 0,-1-1 0,-4 0 0,3-1 0,-4-4 0,6 9 0,-1-3 0,-4-1 0,3-1 0,-6 1 0,7 0 0,-2 6 0,3 0 0,-3 0 0,2 0 0,-5 0 0,2 0 0,-3 0 0,3 1 0,-2-1 0,2 0 0,-13-11 0,2 7 0,-23-19 0,1 5 0,-13-11 0,3 8 0,-3-7 0,7 16 0,7-4 0,6 13 0,11 4 0,5 5 0,1 0 0,7 1 0,2 3 0,-2-2 0,5 5 0,-5-5 0,2 2 0,-3-3 0,0 4 0,0-4 0,-6 3 0,5 0 0,-10-4 0,-6 1 0,2-2 0,-8-1 0,11 1 0,5 4 0,2 1 0,8 4 0,1-3 0,3 2 0,0-2 0,0 3 0,0 0 0,-3-3 0,2 2 0,-5-2 0,5 3 0,-5 0 0,5 0 0,-2 0 0,3 0 0,0 0 0,0 0 0,-3 0 0,-1 0 0,0 0 0,-2 0 0,2 0 0,-2 0 0,-1 0 0,0 0 0,3 0 0,1 0 0,3 0 0,0 0 0,-3 0 0,2-3 0,-2 2 0,3-2 0,0 3 0,0 0 0,-3 0 0,-1 0 0,-3 0 0,0 0 0,0-3 0,-5 2 0,-2-2 0,-16 3 0,-2-6 0,-10 0 0,-10-8 0,-3 1 0,-20-9 0,-3 5-949,-10-13 949,0 12 0,1-12 0,42 21 0,-1 0 0,-1-6 0,0-1 0,0 7 0,0 0 0,-40-14 0,22 9 0,22 2 0,19 6 0,12-1 0,8 6 0,4 1 0,4 0 0,3 4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27.930"/>
    </inkml:context>
    <inkml:brush xml:id="br0">
      <inkml:brushProperty name="width" value="0.05" units="cm"/>
      <inkml:brushProperty name="height" value="0.05" units="cm"/>
      <inkml:brushProperty name="color" value="#E71224"/>
    </inkml:brush>
  </inkml:definitions>
  <inkml:trace contextRef="#ctx0" brushRef="#br0">1525 99 24575,'-7'0'0,"0"-3"0,0 3 0,-3-4 0,-1 1 0,-3 3 0,-6-3 0,0-1 0,-7 3 0,-9-3 0,-4-2 0,1 5 0,-7-10 0,6 9 0,-9-9 0,0 10 0,0-10 0,-1 10 0,-9-11 0,-3 10 0,0-10 0,3 11 0,10-5 0,-1 6 0,1 0 0,10 0 0,2 0 0,1 0 0,7 0 0,-8 0 0,1 0 0,7 0 0,-18 0 0,8 0 0,-11 0 0,11 0 0,-7 0 0,17 0 0,-2 0 0,11 0 0,6 0 0,3 0 0,1 0 0,3 0 0,3 3 0,-2-2 0,2 2 0,-3-3 0,4 0 0,-1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29.192"/>
    </inkml:context>
    <inkml:brush xml:id="br0">
      <inkml:brushProperty name="width" value="0.05" units="cm"/>
      <inkml:brushProperty name="height" value="0.05" units="cm"/>
      <inkml:brushProperty name="color" value="#E71224"/>
    </inkml:brush>
  </inkml:definitions>
  <inkml:trace contextRef="#ctx0" brushRef="#br0">453 0 24575,'1'3'0,"-2"1"0,-9 3 0,-1 3 0,-3 0 0,-5 6 0,-2 0 0,-5 2 0,-1-1 0,6-1 0,-9 10 0,12-4 0,-6 3 0,8-5 0,2-7 0,0 1 0,0 0 0,0 0 0,0 0 0,0-1 0,0-2 0,4-1 0,-4-3 0,7 0 0,-3 0 0,3-4 0,0 1 0,0-1 0,0-3 0,3 6 0,-2-5 0,2 2 0,-3 0 0,0 1 0,0 3 0,0-3 0,3 2 0,1-2 0,3 2 0,0 1 0,0 0 0,0 3 0,3 1 0,1 3 0,3-4 0,3 3 0,-3-2 0,3 3 0,0-3 0,1 2 0,3-6 0,0 3 0,5 2 0,-4-4 0,10 4 0,-4-4 0,15 8 0,3-4 0,10 6 0,-10-7 0,-2-1 0,-16-2 0,-2 0 0,-5-2 0,0-2 0,0 2 0,-1-2 0,-2 0 0,2 2 0,-2-2 0,18 5 0,-5-1 0,12 3 0,-9-3 0,-7-3 0,0-1 0,-10-4 0,0 0 0,-3 3 0,0-2 0,0 2 0,0-3 0,-3-3 0,-1-1 0,-3-3 0,0 3 0,0 1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30.871"/>
    </inkml:context>
    <inkml:brush xml:id="br0">
      <inkml:brushProperty name="width" value="0.05" units="cm"/>
      <inkml:brushProperty name="height" value="0.05" units="cm"/>
      <inkml:brushProperty name="color" value="#E71224"/>
    </inkml:brush>
  </inkml:definitions>
  <inkml:trace contextRef="#ctx0" brushRef="#br0">1 1 24575,'7'0'0,"3"0"0,6 0 0,15 0 0,8 0 0,30 0 0,16 0-480,-33 0 0,3 0 480,4 0 0,0 0 0,0 0 0,0 0 0,-5 0 0,-1 0 0,5 0 0,-1 0 0,41 0-451,-4 0 451,-22 0 0,-23 0 0,-18 0 0,-11 0 0,-6 0 938,-1 0-938,1 0 473,0 0-473,0 0 0,0 0 0,-4 0 0,3 0 0,-2 0 0,3 0 0,0 3 0,5-2 0,-4 5 0,5-6 0,-1 3 0,2-3 0,0 0 0,-2 0 0,-5 0 0,0 0 0,-4 0 0,-3 0 0,-4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6:32.399"/>
    </inkml:context>
    <inkml:brush xml:id="br0">
      <inkml:brushProperty name="width" value="0.05" units="cm"/>
      <inkml:brushProperty name="height" value="0.05" units="cm"/>
      <inkml:brushProperty name="color" value="#E71224"/>
    </inkml:brush>
  </inkml:definitions>
  <inkml:trace contextRef="#ctx0" brushRef="#br0">286 1 24575,'3'-1'0,"1"2"0,3 6 0,-1 3 0,4 0 0,3 10 0,1-5 0,3 10 0,-2-10 0,2 10 0,-3-10 0,-2 5 0,-2-10 0,-3 3 0,0-5 0,0 2 0,0-3 0,0 0 0,-1 0 0,1-1 0,0 4 0,3 1 0,-2 3 0,5 0 0,-6-4 0,6 4 0,-5-7 0,2 3 0,-3-3 0,0 0 0,-1 0 0,1-4 0,-3 4 0,-4-7 0,-4 3 0,-3 0 0,0-2 0,0 2 0,0 0 0,-3 1 0,-6 4 0,-5 0 0,-5 0 0,-1 5 0,-10-2 0,-2 4 0,-10 3 0,10-2 0,-8 8 0,18-10 0,-2 4 0,12-6 0,5-2 0,0 0 0,3-3 0,-2 0 0,5-3 0,-2 2 0,3-5 0,0 5 0,0-2 0,-3 2 0,2 1 0,-2 0 0,3-3 0,0 2 0,0-2 0,3 3 0,-2-4 0,6 4 0,-4-4 0,1 1 0,3-1 0,-4-3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38.472"/>
    </inkml:context>
    <inkml:brush xml:id="br0">
      <inkml:brushProperty name="width" value="0.05" units="cm"/>
      <inkml:brushProperty name="height" value="0.05" units="cm"/>
      <inkml:brushProperty name="color" value="#E71224"/>
    </inkml:brush>
  </inkml:definitions>
  <inkml:trace contextRef="#ctx0" brushRef="#br0">425 1 24575,'-7'7'0,"0"-3"0,-19 4 0,-15 0 0,-41-1 0,23-3 0,0-2 0,-11-2 0,-3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2.431"/>
    </inkml:context>
    <inkml:brush xml:id="br0">
      <inkml:brushProperty name="width" value="0.05" units="cm"/>
      <inkml:brushProperty name="height" value="0.05" units="cm"/>
      <inkml:brushProperty name="color" value="#E71224"/>
    </inkml:brush>
  </inkml:definitions>
  <inkml:trace contextRef="#ctx0" brushRef="#br0">342 0 24575,'-7'3'0,"0"1"0,0 3 0,0 0 0,-3 0 0,2 3 0,-2 0 0,3 1 0,0 2 0,0-5 0,0 5 0,-3-6 0,2 3 0,-2 0 0,3-2 0,-3 2 0,2-3 0,-2-1 0,3 1 0,0 0 0,0 0 0,3 0 0,-2 0 0,2 0 0,-3-1 0,4 1 0,-4 0 0,3 0 0,-3 0 0,4 0 0,-4 0 0,4-1 0,-1 1 0,-3 0 0,4 0 0,-4 0 0,0 0 0,-3-1 0,2 4 0,-2-2 0,3 2 0,0-3 0,0 0 0,0 0 0,0-1 0,0 1 0,0 0 0,0-3 0,3 2 0,1-2 0,3 3 0,3 0 0,1-1 0,3 1 0,3 3 0,0 1 0,10 4 0,1 1 0,5 2 0,0-1 0,1 1 0,-1 0 0,0-1 0,-5-4 0,-5-1 0,-6-5 0,-3-1 0,0 1 0,-3 0 0,2 0 0,-5 0 0,5-3 0,-5 2 0,5-2 0,-3 2 0,4 1 0,0-3 0,-3 2 0,2-5 0,-5 5 0,5-2 0,-2 0 0,3 2 0,2-2 0,-1 2 0,5 1 0,-5-3 0,2 2 0,-3-5 0,-1 5 0,1-2 0,0 0 0,0 2 0,0-3 0,3 4 0,0 0 0,1 0 0,2 0 0,-5-3 0,-1-1 0,-4-3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38.963"/>
    </inkml:context>
    <inkml:brush xml:id="br0">
      <inkml:brushProperty name="width" value="0.05" units="cm"/>
      <inkml:brushProperty name="height" value="0.05" units="cm"/>
      <inkml:brushProperty name="color" value="#E71224"/>
    </inkml:brush>
  </inkml:definitions>
  <inkml:trace contextRef="#ctx0" brushRef="#br0">1 43 24575,'0'-7'0,"0"0"0,0 0 0,3 0 0,4 0 0,-3 3 0,2 1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39.466"/>
    </inkml:context>
    <inkml:brush xml:id="br0">
      <inkml:brushProperty name="width" value="0.05" units="cm"/>
      <inkml:brushProperty name="height" value="0.05" units="cm"/>
      <inkml:brushProperty name="color" value="#E71224"/>
    </inkml:brush>
  </inkml:definitions>
  <inkml:trace contextRef="#ctx0" brushRef="#br0">1 0 24575,'0'0'0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39.897"/>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40.056"/>
    </inkml:context>
    <inkml:brush xml:id="br0">
      <inkml:brushProperty name="width" value="0.05" units="cm"/>
      <inkml:brushProperty name="height" value="0.05" units="cm"/>
      <inkml:brushProperty name="color" value="#E71224"/>
    </inkml:brush>
  </inkml:definitions>
  <inkml:trace contextRef="#ctx0" brushRef="#br0">0 0 24575,'0'0'0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40.505"/>
    </inkml:context>
    <inkml:brush xml:id="br0">
      <inkml:brushProperty name="width" value="0.05" units="cm"/>
      <inkml:brushProperty name="height" value="0.05" units="cm"/>
      <inkml:brushProperty name="color" value="#E71224"/>
    </inkml:brush>
  </inkml:definitions>
  <inkml:trace contextRef="#ctx0" brushRef="#br0">8 49 24575,'-4'-6'0,"1"-1"0,3 0 0,0 0 0,3 3 0,1-2 0,5 2 0,-4 0 0,1 1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40.696"/>
    </inkml:context>
    <inkml:brush xml:id="br0">
      <inkml:brushProperty name="width" value="0.05" units="cm"/>
      <inkml:brushProperty name="height" value="0.05" units="cm"/>
      <inkml:brushProperty name="color" value="#E71224"/>
    </inkml:brush>
  </inkml:definitions>
  <inkml:trace contextRef="#ctx0" brushRef="#br0">1 0 24575,'10'7'0,"0"0"0,-6 0 0,-1 0 0,0 0 0,1 2 0,0-4 0,-1 1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1:41.577"/>
    </inkml:context>
    <inkml:brush xml:id="br0">
      <inkml:brushProperty name="width" value="0.05" units="cm"/>
      <inkml:brushProperty name="height" value="0.05" units="cm"/>
      <inkml:brushProperty name="color" value="#E71224"/>
    </inkml:brush>
  </inkml:definitions>
  <inkml:trace contextRef="#ctx0" brushRef="#br0">1 8 24575,'4'-4'0,"-1"1"0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5:58.581"/>
    </inkml:context>
    <inkml:brush xml:id="br0">
      <inkml:brushProperty name="width" value="0.05" units="cm"/>
      <inkml:brushProperty name="height" value="0.05" units="cm"/>
      <inkml:brushProperty name="color" value="#E71224"/>
    </inkml:brush>
  </inkml:definitions>
  <inkml:trace contextRef="#ctx0" brushRef="#br0">1 42 24575,'7'-10'0,"-1"-1"0,1 5 0,0-1 0,1 3 0,-2 1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55:58.581"/>
    </inkml:context>
    <inkml:brush xml:id="br0">
      <inkml:brushProperty name="width" value="0.05" units="cm"/>
      <inkml:brushProperty name="height" value="0.05" units="cm"/>
      <inkml:brushProperty name="color" value="#E71224"/>
    </inkml:brush>
  </inkml:definitions>
  <inkml:trace contextRef="#ctx0" brushRef="#br0">1 42 24575,'7'-10'0,"-1"-1"0,1 5 0,0-1 0,1 3 0,-2 1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1:56:43.801"/>
    </inkml:context>
    <inkml:brush xml:id="br0">
      <inkml:brushProperty name="width" value="0.05" units="cm"/>
      <inkml:brushProperty name="height" value="0.05" units="cm"/>
      <inkml:brushProperty name="color" value="#5B2D90"/>
    </inkml:brush>
  </inkml:definitions>
  <inkml:trace contextRef="#ctx0" brushRef="#br0">2448 85 24575,'-38'30'0,"10"-4"0,6-18 0,12-1 0,-5-2 0,3 2 0,3-6 0,-7 6 0,7-6 0,-6 6 0,6-3 0,-6 4 0,2 0 0,-3 0 0,3 0 0,-2 0 0,2-3 0,-3 2 0,0-3 0,-1 4 0,1-3 0,-7 3 0,5-3 0,-4 4 0,5-1 0,1-4 0,0 3 0,0-6 0,-1 6 0,1-2 0,3 3 0,-2 0 0,2 0 0,-3 0 0,0 0 0,0 0 0,-1 0 0,1-1 0,0 1 0,-7 1 0,-1 1 0,-1-1 0,-4 1 0,5-1 0,-1 0 0,-4-3 0,11 1 0,-5-3 0,7 4 0,4 0 0,0 0 0,0-3 0,3 2 0,-6-3 0,2 4 0,0 0 0,2 0 0,3 0 0,-1 0 0,-2 0 0,2 0 0,-3 4 0,4 0 0,0 1 0,-1-2 0,-2 1 0,-6 0 0,4 5 0,-6-5 0,6 3 0,-3-2 0,3-1 0,-2 3 0,6-2 0,-6-1 0,2 4 0,0-4 0,2 1 0,2 2 0,1-6 0,-3 6 0,2-2 0,-7-1 0,4 3 0,-5-2 0,1 3 0,0-4 0,0 4 0,-1-7 0,1 2 0,3-3 0,-2 4 0,2-3 0,1 6 0,4 4 0,4-1 0,0 4 0,0-6 0,-4 0 0,0-3 0,-1 2 0,1-2 0,0 3 0,-4 0 0,3 0 0,-2 0 0,3 0 0,-2 7 0,1 1 0,-4 0 0,2 6 0,-1-13 0,2 12 0,1-4 0,-6 5 0,4-5 0,-2-3 0,3 1 0,-4 1 0,1 19 0,-7-10 0,2 10 0,-2-12 0,-1-1 0,5 1 0,-4 0 0,10-7 0,-4-1 0,6-7 0,-4 0 0,0 0 0,-7 7 0,1 1 0,2 7 0,1-1 0,5-5 0,1-3 0,0 1 0,1-5 0,-1 4 0,0-6 0,0 7 0,0 1 0,0 0 0,-1 5 0,1-11 0,0 1 0,1-4 0,0-6 0,0 7 0,-1 3 0,0-2 0,4 6 0,-3-7 0,4 0 0,-1 0 0,-2 0 0,3 1 0,-4-1 0,-1 0 0,1 0 0,4 0 0,-3-3 0,2 2 0,0-3 0,-2 4 0,3 0 0,-4 1 0,-1-1 0,5 6 0,-3-4 0,1 11 0,-2-11 0,-1 5 0,1-7 0,0 0 0,-1 0 0,5 7 0,-4 1 0,3 0 0,-1-1 0,-2-1 0,7-4 0,-4 5 0,5-7 0,0 0 0,0 0 0,0 0 0,-3 0 0,2-3 0,-3 2 0,4-3 0,0 1 0,0 9 0,0-8 0,-3 8 0,2-5 0,-3-1 0,4 0 0,-3 0 0,2 0 0,-3 0 0,-1 7 0,4 13 0,-10 9 0,10 13 0,-12-1 0,7-11 0,-2-10 0,0-14 0,3-6 0,1 7 0,0-5 0,4 23 0,-4-14 0,2 15 0,-2-11 0,4 0 0,0-7 0,0-1 0,0-1 0,0-4 0,0 11 0,0-5 0,0 7 0,0 0 0,0 0 0,0-1 0,0 1 0,0 0 0,0-1 0,0 1 0,0 0 0,0-7 0,0 5 0,0-4 0,0-1 0,0 5 0,3-11 0,-2 11 0,3-12 0,-4 13 0,0-13 0,0 6 0,0-7 0,0 0 0,0 0 0,0 0 0,0 7 0,0-5 0,0 11 0,0 7 0,0-2 0,0 8 0,0-11 0,0 0 0,0 11 0,0 4 0,0-1 0,0 10 0,0-10 0,-7 12 0,6 1 0,-6 11 0,0 3 0,5 12 0,-5-24 0,7 6 0,0-32 0,0 9 0,0-13 0,0 1 0,0 0 0,0 0 0,0-1 0,0 1 0,0 12 0,-7 2 0,6 1 0,-6-4 0,7-11 0,0-7 0,0 5 0,0-11 0,0 5 0,0-7 0,0 0 0,0 0 0,0 0 0,0 0 0,0 0 0,0 0 0,0 1 0,0 5 0,0 14 0,0-2 0,0 2 0,0-13 0,0-7 0,0 0 0,0 6 0,0-4 0,0 5 0,0-7 0,0 0 0,0 7 0,0 1 0,0 7 0,0-1 0,0 1 0,0 0 0,0 11 0,0 4 0,0 11 0,0 1 0,0-1 0,-5-12 0,4-2 0,-3-12 0,4-1 0,0 13 0,0 2 0,0 13 0,-7-1 0,6 0 0,-6 1 0,7-1 0,0-11 0,0-4 0,0-11 0,0-7 0,0 5 0,-3-11 0,2 5 0,-3-1 0,4-4 0,0 5 0,0-7 0,0 0 0,0-4 0,0 0 0,0-4 0,0 0 0,0 0 0,0 0 0,0 0 0,0 0 0,0 0 0,0 0 0,0 0 0,0 0 0,0 0 0,0 0 0,0 0 0,0 0 0,0 0 0,0 0 0,0 0 0,4 3 0,0-2 0,1 3 0,2-4 0,-3 3 0,1-2 0,2 7 0,-6-4 0,6 4 0,1 30 0,2-15 0,-2 17 0,1-26 0,-5-6 0,0 0 0,0-3 0,-4 2 0,4-6 0,-4 3 0,4-4 0,0 3 0,-4-2 0,8 3 0,-3 6 0,6 14 0,-5 2 0,0 8 0,-6-17 0,4-3 0,-3-6 0,6 1 0,-6-1 0,2 0 0,-3 0 0,0 0 0,0-3 0,4 2 0,0-3 0,5 11 0,2 13 0,2 9 0,-1 1 0,0-10 0,-4-13 0,0-7 0,-3 0 0,2 0 0,-3 0 0,4 0 0,-3-3 0,2 2 0,-3-2 0,4 3 0,4 0 0,0 18 0,11 17 0,-8-2 0,5-2 0,-11-24 0,-1-7 0,0-3 0,0 2 0,0-6 0,0 6 0,0-6 0,0 2 0,0 1 0,0-3 0,-1 6 0,1-2 0,-3-1 0,2 3 0,-3-2 0,4 3 0,0-3 0,0 2 0,0-6 0,0 2 0,0 1 0,0 0 0,0 1 0,0-1 0,0-1 0,0-2 0,0 6 0,0-6 0,0 3 0,0-4 0,0 0 0,0 0 0,0 3 0,0-2 0,0 3 0,0-4 0,0 0 0,4 0 0,-3 0 0,2 0 0,-3 0 0,0 0 0,0-4 0,-3 3 0,2-6 0,-3 6 0,8-2 0,0 3 0,5 0 0,5 5 0,2-2 0,7 3 0,0-3 0,-7-2 0,-1 0 0,11 8 0,2 20 0,9-8 0,-6 12 0,-8-25 0,-7-2 0,5-4 0,-11-2 0,5 1 0,-1 0 0,3 0 0,5 1 0,1 1 0,-7 1 0,-1-2 0,-7 2 0,7-3 0,1 0 0,7 1 0,-1 1 0,13 7 0,26 6 0,6 8 0,21-5 0,-48-10 0,-1-1-575,40 11 575,-33-9 0,0 0 0,33 9 0,-40-11 0,1 1 0,48 10 0,-47-10 0,0 1-530,6 1 0,1-1 530,5 1 0,0 0 0,1 0 0,2 0 0,4 1 0,1-1-878,5 1 0,1 0 878,1 0 0,1 0 0,-1 1 0,0-1 0,-1 0 0,-1 0 0,-4-4 0,-2-2 0,-6-3 0,1-2-457,5-4 1,-1-2 456,-10-2 0,-1-2 0,0 1 0,-1 0 0,40 0 0,-11 0 323,-12 0-323,9-7 0,-21 5 0,10-12 929,-13 13-929,0-12 1790,-11 11-1790,-4-9 1085,-11 10-1085,-7-7 177,-1 7-177,-7-6 0,7 6 0,-6-7 0,13 3 0,6 0 0,9-6 0,12-3 0,1-9 0,-1-6 0,0 1 0,13-11 0,-6-2 0,6 1 0,-8 1 0,-5 10 0,-11 4 0,-4 1 0,-11 3 0,5-9 0,2-4 0,-1 1 0,0 3 0,-1-1 0,-11 10 0,5-14 0,-11 11 0,2-7 0,-1 0 0,1 0 0,-5 0 0,3 0 0,-8 1 0,12-13 0,-2-3 0,1-11 0,17-24 0,-2-6-631,-10 32 0,1-1 631,-4 1 0,-1 0 0,-1 5 0,-1 1 0,-3 1 0,-1 0 0,17-36 0,7 0-628,-6 0 628,6 0 0,-23 37 0,-1-2 0,1 0 0,-1-1 0,1 1 0,0 0 0,-1 0 0,1 2 0,15-37-185,-7 0 185,-2 0 0,-6-12 0,-9 47 0,-1-1 0,2-5 0,-1-1 0,0 1 0,0 0 0,0 5 0,0 1 0,8-47 0,0 12 462,0-12-462,-8 48 0,0-2 0,0-6 0,0 1 0,1-44 0,6 4 0,-14 11 0,5 11 0,-7-8 0,0 21 637,0 2-637,0 4 196,0 20-196,0-21 780,0 22-780,0-22 0,0 9 0,0 1 0,0-10 0,-6 10 0,-2-13 0,-7 1 0,1-1 0,6-11 0,-5 9 0,5-10 0,-5 25 0,5 2 0,4 0 0,-1 9 0,-2-20 0,-6 8 0,-1-11 0,-1-1 0,1 1 0,-1-1 0,1 1 0,1 11 0,-1-8 0,3 20 0,-3-20 0,2 8 0,-3-12 0,1 1 0,-1-1 0,0-11 0,-1-3 0,0 0 0,-8-9 0,6 8 0,-5 1 0,-1-9 0,8 21 0,-8-21 0,0 8 0,6-11-364,2 36 1,-2 0 363,-8-39 0,-2-8 0,-3 11 0,3-12 0,-6 9 0,6-9 0,-3 12 0,7 12 0,-7 2-238,7 1 238,-5-3 0,2-12 0,-4 11 0,-2-8 0,9 9 0,-8-12 0,14 12 0,-11 3 0,7 11 0,-7 1 0,0-1 0,7 1 0,-6-1 718,12 1-718,-11-1 247,11 1-247,-11-1 0,11 1 0,-5-1 0,-2-11 0,-2-3 0,-7 0 0,1 2 0,11 25 0,1 2 0,9 12 0,0 0 0,0 7 0,1 1 0,5 7 0,-4 0 0,7-1 0,-6 5 0,6-4 0,-6 4 0,3-1 0,-5-9 0,-1 1 0,0-9 0,-1-1 0,-3 0 0,2 0 0,-7 0 0,-1-12 0,-2 10 0,-2-10 0,9 19 0,-14-11 0,11 9 0,-13-10 0,1-1 0,7 5 0,-18-10 0,13 15 0,-8-4 0,5 15 0,7-2 0,-6 3 0,13 2 0,-13-7 0,6 5 0,0 0 0,-6-4 0,12 10 0,-4-9 0,-1 8 0,-1-3 0,-7-2 0,0 4 0,6-3 0,-4 4 0,11 1 0,-4 0 0,5 1 0,1 0 0,0 0 0,0 0 0,-1 3 0,1-2 0,0 6 0,-1-6 0,-5 6 0,4-6 0,-11 1 0,11 1 0,-5-3 0,0 7 0,-1-7 0,-7 7 0,0-4 0,7 2 0,1 2 0,7-3 0,-1 4 0,1 0 0,0 0 0,0 0 0,-1 0 0,1 0 0,-7 0 0,5 0 0,-11 0 0,5 0 0,-1 0 0,-4 0 0,5-4 0,-7 3 0,0-4 0,0 5 0,0-5 0,1 4 0,-13-10 0,9 5 0,-20-8 0,8 1 0,-12-1 0,19 6 0,-2 1 0,23 4 0,-4 2 0,5-3 0,1 1 0,0 2 0,3-3 0,-2 1 0,2-2 0,0 0 0,2 2 0,3 3 0,-1 0 0,1 0 0,0-4 0,0 3 0,0-2 0,-4-1 0,0 3 0,-5-2 0,1-1 0,3 3 0,2-3 0,-1 4 0,3 0 0,-3 0 0,4 0 0,0 0 0,0 0 0,0 0 0,-1-3 0,-2 2 0,-2-3 0,-3 4 0,3 0 0,-2 0 0,6 0 0,-7 0 0,4 0 0,-4 0 0,3 0 0,1 0 0,4 0 0,0 0 0,0 0 0,0 0 0,-1 0 0,1 0 0,0 0 0,0 0 0,0 0 0,0 0 0,0 0 0,0 0 0,-1 0 0,1 0 0,0 0 0,0 0 0,0 4 0,0-3 0,3 6 0,-2-6 0,3 2 0,-5 1 0,1-3 0,4 6 0,-4-6 0,4 6 0,-4-6 0,0 6 0,0-6 0,-1 6 0,1-3 0,0 1 0,0-2 0,4 1 0,-4-3 0,4 2 0,-1 1 0,-2-3 0,3 6 0,-5-6 0,1 2 0,0-3 0,0 0 0,4 4 0,-4-3 0,4 2 0,-4-3 0,0 0 0,-1 0 0,5 4 0,-3-3 0,2 2 0,-3-3 0,3 4 0,-2-3 0,3 2 0,-1 1 0,-2-3 0,6 6 0,-6-6 0,2 2 0,-3-3 0,4 4 0,-4-3 0,4 2 0,-1 1 0,2-3 0,3 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6.592"/>
    </inkml:context>
    <inkml:brush xml:id="br0">
      <inkml:brushProperty name="width" value="0.05" units="cm"/>
      <inkml:brushProperty name="height" value="0.05" units="cm"/>
      <inkml:brushProperty name="color" value="#E71224"/>
    </inkml:brush>
  </inkml:definitions>
  <inkml:trace contextRef="#ctx0" brushRef="#br0">1 28 24575,'3'-7'0,"1"3"0,2-2 0,1 5 0,0-2 0,0 3 0,0 0 0,3-3 0,0 2 0,4-2 0,0 3 0,0 0 0,5 0 0,-4 0 0,5 0 0,-6 0 0,0 0 0,5 0 0,-4 0 0,4 0 0,-5 0 0,0 0 0,0 0 0,-3 0 0,2 0 0,-6 0 0,3 0 0,-3 0 0,0 0 0,3 3 0,1-2 0,2 5 0,1-5 0,0 2 0,-3-3 0,2 0 0,-5 0 0,1 0 0,1 0 0,-2 0 0,2 0 0,-3 0 0,0 0 0,0 0 0,-1 0 0,1 0 0,0 0 0,3 0 0,1 0 0,3 0 0,5 0 0,-4 3 0,5-2 0,-7 2 0,-2-3 0,-1 0 0,-3 0 0,0 0 0,0 0 0,-1 0 0,1 0 0,3 0 0,1 0 0,3 0 0,0 0 0,5 0 0,-4 0 0,5 0 0,-7 0 0,-2 0 0,-4 0 0,-4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1:56:51.748"/>
    </inkml:context>
    <inkml:brush xml:id="br0">
      <inkml:brushProperty name="width" value="0.05" units="cm"/>
      <inkml:brushProperty name="height" value="0.05" units="cm"/>
      <inkml:brushProperty name="color" value="#5B2D90"/>
    </inkml:brush>
  </inkml:definitions>
  <inkml:trace contextRef="#ctx0" brushRef="#br0">17 1 24575,'5'8'0,"-2"0"0,-7-4 0,4 3 0,-8-6 0,4 6 0,-1-6 0,2 3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1:56:54.192"/>
    </inkml:context>
    <inkml:brush xml:id="br0">
      <inkml:brushProperty name="width" value="0.05" units="cm"/>
      <inkml:brushProperty name="height" value="0.05" units="cm"/>
      <inkml:brushProperty name="color" value="#5B2D90"/>
    </inkml:brush>
  </inkml:definitions>
  <inkml:trace contextRef="#ctx0" brushRef="#br0">0 0 24575,'8'0'0,"-3"0"0,-2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1:56:54.367"/>
    </inkml:context>
    <inkml:brush xml:id="br0">
      <inkml:brushProperty name="width" value="0.05" units="cm"/>
      <inkml:brushProperty name="height" value="0.05" units="cm"/>
      <inkml:brushProperty name="color" value="#5B2D90"/>
    </inkml:brush>
  </inkml:definitions>
  <inkml:trace contextRef="#ctx0" brushRef="#br0">0 0 24575,'8'0'0,"-3"0"0,-2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17T00:42:59.520"/>
    </inkml:context>
    <inkml:brush xml:id="br0">
      <inkml:brushProperty name="width" value="0.05" units="cm"/>
      <inkml:brushProperty name="height" value="0.05" units="cm"/>
      <inkml:brushProperty name="color" value="#E71224"/>
    </inkml:brush>
  </inkml:definitions>
  <inkml:trace contextRef="#ctx0" brushRef="#br0">97 1 24575,'7'0'0,"0"0"0,0 0 0,-1 3 0,4 3 0,-2 2 0,5 5 0,-2-5 0,0 5 0,2-2 0,-3-1 0,1 3 0,2-5 0,-5 2 0,5-3 0,-6 3 0,3-3 0,-3 3 0,0-3 0,0 0 0,0 0 0,0 0 0,-1 0 0,4-1 0,-2 1 0,2 0 0,-3 0 0,0 0 0,3 0 0,-3-1 0,6 4 0,-5-2 0,2 5 0,-3-5 0,0 2 0,-1-3 0,4-1 0,-2 1 0,2 0 0,-3 0 0,0 0 0,-1 0 0,1-1 0,0 1 0,0 0 0,0 0 0,-3 0 0,2-3 0,-5 2 0,5-2 0,-6 2 0,6-2 0,-5 2 0,5-2 0,-5 3 0,5-3 0,-5 2 0,5-2 0,-5 3 0,-1-4 0,-4 3 0,-3-5 0,3 5 0,-2-5 0,2 2 0,-3 0 0,-3 1 0,-1 3 0,0 0 0,1-1 0,0-2 0,2 2 0,-2-2 0,3 3 0,0 0 0,0-3 0,0 2 0,0-2 0,-3 2 0,3 1 0,-3 0 0,3 0 0,-3-3 0,2 2 0,-2-5 0,0 5 0,-1-2 0,0-1 0,-2 3 0,5-2 0,-2 0 0,3 2 0,0-2 0,0 0 0,0-1 0,0 0 0,0-2 0,0 5 0,0-3 0,0 1 0,0 2 0,0-5 0,0 2 0,0 0 0,0 1 0,0 0 0,4 2 0,-4-5 0,7 5 0,-7-5 0,4 5 0,-4-6 0,3 6 0,-2-5 0,5 5 0,-5-5 0,2 2 0,0 0 0,-2-2 0,5 5 0,-5-5 0,5 5 0,-5-5 0,5 5 0,-5-5 0,5 5 0,-5-6 0,2 6 0,-3-5 0,3 5 0,-2-5 0,5 5 0,-5-5 0,5 5 0,-5-5 0,2 5 0,-3-5 0,3 5 0,-2-6 0,2 4 0,0-1 0,-2 0 0,2 1 0,0 2 0,1-5 0,3 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3ADA9-1F11-4760-8ADD-071EFA0A529A}" type="datetimeFigureOut">
              <a:rPr lang="en-US" smtClean="0"/>
              <a:t>9/18/25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r>
              <a:rPr lang="en-US" sz="2400" b="1" dirty="0"/>
              <a:t>When will I teach the material? </a:t>
            </a:r>
          </a:p>
          <a:p>
            <a:pPr lvl="1"/>
            <a:r>
              <a:rPr lang="en-US" sz="2400" dirty="0"/>
              <a:t>Plan out when you'll introduce the content and skills that students will be assessed on.</a:t>
            </a:r>
          </a:p>
          <a:p>
            <a:endParaRPr lang="en-US" sz="2400" dirty="0"/>
          </a:p>
          <a:p>
            <a:r>
              <a:rPr lang="en-US" sz="2400" dirty="0"/>
              <a:t>2. </a:t>
            </a:r>
            <a:r>
              <a:rPr lang="en-US" sz="2400" b="1" dirty="0"/>
              <a:t>How will I reinforce the material? </a:t>
            </a:r>
            <a:r>
              <a:rPr lang="en-US" sz="2400" dirty="0"/>
              <a:t>Think about how you'll review and build on the content and skills throughout the semester.</a:t>
            </a:r>
          </a:p>
          <a:p>
            <a:r>
              <a:rPr lang="en-US" sz="2400" dirty="0"/>
              <a:t>3. </a:t>
            </a:r>
            <a:r>
              <a:rPr lang="en-US" sz="2400" b="1" dirty="0"/>
              <a:t>What will students do with the material? </a:t>
            </a:r>
            <a:r>
              <a:rPr lang="en-US" sz="2400" dirty="0"/>
              <a:t>Consider how students will apply, understand, and engage with the content and skills.</a:t>
            </a:r>
          </a:p>
          <a:p>
            <a:r>
              <a:rPr lang="en-US" sz="2400" dirty="0"/>
              <a:t>4. </a:t>
            </a:r>
            <a:r>
              <a:rPr lang="en-US" sz="2400" b="1" dirty="0"/>
              <a:t>Are students ready for the assessment?</a:t>
            </a:r>
          </a:p>
          <a:p>
            <a:r>
              <a:rPr lang="en-US" sz="2400" dirty="0"/>
              <a:t> Make sure students have had enough practice and support to perform at the level you'll be assessing them at.</a:t>
            </a:r>
          </a:p>
          <a:p>
            <a:r>
              <a:rPr lang="en-US" sz="2400" dirty="0"/>
              <a:t>5. </a:t>
            </a:r>
            <a:r>
              <a:rPr lang="en-US" sz="2400" b="1" dirty="0"/>
              <a:t>What evidence of learning do I expect?</a:t>
            </a:r>
          </a:p>
          <a:p>
            <a:r>
              <a:rPr lang="en-US" sz="2400" dirty="0"/>
              <a:t>Decide what signs or products will show that students have learned the material (e.g., assignments, quizzes, projects).</a:t>
            </a:r>
          </a:p>
          <a:p>
            <a:endParaRPr lang="en-US" dirty="0"/>
          </a:p>
        </p:txBody>
      </p:sp>
      <p:sp>
        <p:nvSpPr>
          <p:cNvPr id="4" name="Slide Number Placeholder 3"/>
          <p:cNvSpPr>
            <a:spLocks noGrp="1"/>
          </p:cNvSpPr>
          <p:nvPr>
            <p:ph type="sldNum" sz="quarter" idx="5"/>
          </p:nvPr>
        </p:nvSpPr>
        <p:spPr/>
        <p:txBody>
          <a:bodyPr/>
          <a:lstStyle/>
          <a:p>
            <a:fld id="{8B3784F3-2271-4F8D-A0BC-8F40E6849FE5}" type="slidenum">
              <a:rPr lang="en-US" smtClean="0"/>
              <a:t>21</a:t>
            </a:fld>
            <a:endParaRPr lang="en-US" dirty="0"/>
          </a:p>
        </p:txBody>
      </p:sp>
    </p:spTree>
    <p:extLst>
      <p:ext uri="{BB962C8B-B14F-4D97-AF65-F5344CB8AC3E}">
        <p14:creationId xmlns:p14="http://schemas.microsoft.com/office/powerpoint/2010/main" val="103128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3415570"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1698549"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12823"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8" y="1895475"/>
            <a:ext cx="5679621" cy="2413965"/>
          </a:xfrm>
        </p:spPr>
        <p:txBody>
          <a:bodyPr lIns="0" anchor="b"/>
          <a:lstStyle>
            <a:lvl1pPr algn="l">
              <a:defRPr sz="6000" b="1">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8" y="5597131"/>
            <a:ext cx="5050971"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5699578" y="5954904"/>
            <a:ext cx="2200154" cy="569912"/>
          </a:xfrm>
        </p:spPr>
        <p:txBody>
          <a:bodyPr lIns="0">
            <a:normAutofit/>
          </a:bodyPr>
          <a:lstStyle>
            <a:lvl1pPr marL="0" indent="0" algn="l">
              <a:lnSpc>
                <a:spcPct val="100000"/>
              </a:lnSpc>
              <a:buNone/>
              <a:defRPr sz="1600">
                <a:solidFill>
                  <a:schemeClr val="bg1"/>
                </a:solidFill>
              </a:defRPr>
            </a:lvl1pPr>
          </a:lstStyle>
          <a:p>
            <a:pPr lvl="0"/>
            <a:r>
              <a:rPr lang="en-US" dirty="0"/>
              <a:t>Date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15570"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698549" y="1079"/>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698549"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698549" y="5137031"/>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12823" y="1079"/>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12823" y="5137031"/>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3415570" y="1079"/>
            <a:ext cx="1719072" cy="1719072"/>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3415570" y="5137031"/>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12823" y="1713063"/>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6" name="Rectangle 55">
            <a:extLst>
              <a:ext uri="{FF2B5EF4-FFF2-40B4-BE49-F238E27FC236}">
                <a16:creationId xmlns:a16="http://schemas.microsoft.com/office/drawing/2014/main" id="{F95796F3-1FF2-4CB3-9A21-2FA42B0F739C}"/>
              </a:ext>
            </a:extLst>
          </p:cNvPr>
          <p:cNvSpPr/>
          <p:nvPr userDrawn="1"/>
        </p:nvSpPr>
        <p:spPr>
          <a:xfrm>
            <a:off x="5699578" y="51422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 gri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0B973DC-FC8B-48F4-9A50-A679872638A6}"/>
              </a:ext>
            </a:extLst>
          </p:cNvPr>
          <p:cNvSpPr/>
          <p:nvPr userDrawn="1"/>
        </p:nvSpPr>
        <p:spPr>
          <a:xfrm>
            <a:off x="0" y="0"/>
            <a:ext cx="1905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6651245-F8FA-4280-86E8-A02EA6F9D183}"/>
              </a:ext>
            </a:extLst>
          </p:cNvPr>
          <p:cNvSpPr/>
          <p:nvPr userDrawn="1"/>
        </p:nvSpPr>
        <p:spPr>
          <a:xfrm>
            <a:off x="1905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92243009-72E0-4065-A4ED-BF9024B3D4FB}"/>
              </a:ext>
            </a:extLst>
          </p:cNvPr>
          <p:cNvSpPr/>
          <p:nvPr userDrawn="1"/>
        </p:nvSpPr>
        <p:spPr>
          <a:xfrm>
            <a:off x="5334000" y="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445E1145-BC25-4AC5-8B8D-8AECD11F1713}"/>
              </a:ext>
            </a:extLst>
          </p:cNvPr>
          <p:cNvSpPr/>
          <p:nvPr userDrawn="1"/>
        </p:nvSpPr>
        <p:spPr>
          <a:xfrm>
            <a:off x="8763000" y="3429000"/>
            <a:ext cx="3429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Picture Placeholder 43">
            <a:extLst>
              <a:ext uri="{FF2B5EF4-FFF2-40B4-BE49-F238E27FC236}">
                <a16:creationId xmlns:a16="http://schemas.microsoft.com/office/drawing/2014/main" id="{79F851B1-E044-41C4-88D1-6BA4FBC83964}"/>
              </a:ext>
            </a:extLst>
          </p:cNvPr>
          <p:cNvSpPr>
            <a:spLocks noGrp="1"/>
          </p:cNvSpPr>
          <p:nvPr>
            <p:ph type="pic" sz="quarter" idx="10"/>
          </p:nvPr>
        </p:nvSpPr>
        <p:spPr>
          <a:xfrm>
            <a:off x="1905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47" name="Picture Placeholder 46">
            <a:extLst>
              <a:ext uri="{FF2B5EF4-FFF2-40B4-BE49-F238E27FC236}">
                <a16:creationId xmlns:a16="http://schemas.microsoft.com/office/drawing/2014/main" id="{EEE85C52-E5BA-4142-AE8D-7B357E4A475D}"/>
              </a:ext>
            </a:extLst>
          </p:cNvPr>
          <p:cNvSpPr>
            <a:spLocks noGrp="1"/>
          </p:cNvSpPr>
          <p:nvPr>
            <p:ph type="pic" sz="quarter" idx="11"/>
          </p:nvPr>
        </p:nvSpPr>
        <p:spPr>
          <a:xfrm>
            <a:off x="5334000" y="342900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0" name="Picture Placeholder 49">
            <a:extLst>
              <a:ext uri="{FF2B5EF4-FFF2-40B4-BE49-F238E27FC236}">
                <a16:creationId xmlns:a16="http://schemas.microsoft.com/office/drawing/2014/main" id="{424B8959-FF9C-453C-8179-A0BF8D392B35}"/>
              </a:ext>
            </a:extLst>
          </p:cNvPr>
          <p:cNvSpPr>
            <a:spLocks noGrp="1"/>
          </p:cNvSpPr>
          <p:nvPr>
            <p:ph type="pic" sz="quarter" idx="12"/>
          </p:nvPr>
        </p:nvSpPr>
        <p:spPr>
          <a:xfrm>
            <a:off x="8763000" y="0"/>
            <a:ext cx="3429000" cy="3429000"/>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a:solidFill>
            <a:schemeClr val="accent1"/>
          </a:solidFill>
        </p:spPr>
        <p:txBody>
          <a:bodyPr wrap="square">
            <a:noAutofit/>
          </a:bodyPr>
          <a:lstStyle/>
          <a:p>
            <a:r>
              <a:rPr lang="en-US"/>
              <a:t>Click icon to add picture</a:t>
            </a:r>
            <a:endParaRPr lang="en-US" dirty="0"/>
          </a:p>
        </p:txBody>
      </p:sp>
      <p:sp>
        <p:nvSpPr>
          <p:cNvPr id="54" name="Title 1">
            <a:extLst>
              <a:ext uri="{FF2B5EF4-FFF2-40B4-BE49-F238E27FC236}">
                <a16:creationId xmlns:a16="http://schemas.microsoft.com/office/drawing/2014/main" id="{3F2D93AE-80E9-4043-9384-F0F06D6570A4}"/>
              </a:ext>
            </a:extLst>
          </p:cNvPr>
          <p:cNvSpPr>
            <a:spLocks noGrp="1"/>
          </p:cNvSpPr>
          <p:nvPr>
            <p:ph type="title"/>
          </p:nvPr>
        </p:nvSpPr>
        <p:spPr>
          <a:xfrm rot="16200000">
            <a:off x="-2476501"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2194718" y="4697806"/>
            <a:ext cx="2800350"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5" name="Content Placeholder 2">
            <a:extLst>
              <a:ext uri="{FF2B5EF4-FFF2-40B4-BE49-F238E27FC236}">
                <a16:creationId xmlns:a16="http://schemas.microsoft.com/office/drawing/2014/main" id="{9D493CB6-06D1-4AD2-924D-64007FFFAC01}"/>
              </a:ext>
            </a:extLst>
          </p:cNvPr>
          <p:cNvSpPr>
            <a:spLocks noGrp="1"/>
          </p:cNvSpPr>
          <p:nvPr>
            <p:ph idx="13"/>
          </p:nvPr>
        </p:nvSpPr>
        <p:spPr>
          <a:xfrm>
            <a:off x="9101931" y="4697805"/>
            <a:ext cx="2800351"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56" name="Content Placeholder 2">
            <a:extLst>
              <a:ext uri="{FF2B5EF4-FFF2-40B4-BE49-F238E27FC236}">
                <a16:creationId xmlns:a16="http://schemas.microsoft.com/office/drawing/2014/main" id="{D5B991DB-A408-4F6D-A8D0-5167D1E30767}"/>
              </a:ext>
            </a:extLst>
          </p:cNvPr>
          <p:cNvSpPr>
            <a:spLocks noGrp="1"/>
          </p:cNvSpPr>
          <p:nvPr>
            <p:ph idx="14"/>
          </p:nvPr>
        </p:nvSpPr>
        <p:spPr>
          <a:xfrm>
            <a:off x="5623718" y="1268809"/>
            <a:ext cx="2853532" cy="891383"/>
          </a:xfrm>
        </p:spPr>
        <p:txBody>
          <a:bodyPr anchor="ctr">
            <a:normAutofit/>
          </a:bodyPr>
          <a:lstStyle>
            <a:lvl1pPr marL="0" indent="0" algn="ctr">
              <a:lnSpc>
                <a:spcPct val="100000"/>
              </a:lnSpc>
              <a:buNone/>
              <a:defRPr sz="2000">
                <a:solidFill>
                  <a:schemeClr val="bg1"/>
                </a:solidFill>
              </a:defRPr>
            </a:lvl1pPr>
          </a:lstStyle>
          <a:p>
            <a:pPr lvl="0"/>
            <a:r>
              <a:rPr lang="en-US"/>
              <a:t>Click to edit Master text styles</a:t>
            </a:r>
          </a:p>
        </p:txBody>
      </p:sp>
      <p:sp>
        <p:nvSpPr>
          <p:cNvPr id="60" name="Date Placeholder 6">
            <a:extLst>
              <a:ext uri="{FF2B5EF4-FFF2-40B4-BE49-F238E27FC236}">
                <a16:creationId xmlns:a16="http://schemas.microsoft.com/office/drawing/2014/main" id="{CAE1BB52-31E7-4A74-9ED4-FDD922376397}"/>
              </a:ext>
            </a:extLst>
          </p:cNvPr>
          <p:cNvSpPr>
            <a:spLocks noGrp="1"/>
          </p:cNvSpPr>
          <p:nvPr>
            <p:ph type="dt" sz="half" idx="15"/>
          </p:nvPr>
        </p:nvSpPr>
        <p:spPr>
          <a:xfrm>
            <a:off x="2194718" y="6356350"/>
            <a:ext cx="983911" cy="365125"/>
          </a:xfrm>
        </p:spPr>
        <p:txBody>
          <a:bodyPr/>
          <a:lstStyle>
            <a:lvl1pPr>
              <a:defRPr>
                <a:solidFill>
                  <a:schemeClr val="accent1">
                    <a:lumMod val="20000"/>
                    <a:lumOff val="80000"/>
                  </a:schemeClr>
                </a:solidFill>
              </a:defRPr>
            </a:lvl1pPr>
          </a:lstStyle>
          <a:p>
            <a:endParaRPr lang="en-US" dirty="0"/>
          </a:p>
        </p:txBody>
      </p:sp>
      <p:sp>
        <p:nvSpPr>
          <p:cNvPr id="61" name="Footer Placeholder 4">
            <a:extLst>
              <a:ext uri="{FF2B5EF4-FFF2-40B4-BE49-F238E27FC236}">
                <a16:creationId xmlns:a16="http://schemas.microsoft.com/office/drawing/2014/main" id="{EAF5ABA9-E5E2-43E4-ACD5-994ABC08568B}"/>
              </a:ext>
            </a:extLst>
          </p:cNvPr>
          <p:cNvSpPr>
            <a:spLocks noGrp="1"/>
          </p:cNvSpPr>
          <p:nvPr>
            <p:ph type="ftr" sz="quarter" idx="16"/>
          </p:nvPr>
        </p:nvSpPr>
        <p:spPr>
          <a:xfrm>
            <a:off x="5334000" y="6356350"/>
            <a:ext cx="3429000" cy="365125"/>
          </a:xfrm>
        </p:spPr>
        <p:txBody>
          <a:bodyPr/>
          <a:lstStyle>
            <a:lvl1pPr>
              <a:defRPr sz="900">
                <a:solidFill>
                  <a:schemeClr val="accent1">
                    <a:lumMod val="20000"/>
                    <a:lumOff val="80000"/>
                  </a:schemeClr>
                </a:solidFill>
              </a:defRPr>
            </a:lvl1pPr>
          </a:lstStyle>
          <a:p>
            <a:endParaRPr lang="en-US" dirty="0"/>
          </a:p>
        </p:txBody>
      </p:sp>
      <p:sp>
        <p:nvSpPr>
          <p:cNvPr id="62" name="Slide Number Placeholder 5">
            <a:extLst>
              <a:ext uri="{FF2B5EF4-FFF2-40B4-BE49-F238E27FC236}">
                <a16:creationId xmlns:a16="http://schemas.microsoft.com/office/drawing/2014/main" id="{40AEA096-23EC-471A-85DB-52788D84751C}"/>
              </a:ext>
            </a:extLst>
          </p:cNvPr>
          <p:cNvSpPr>
            <a:spLocks noGrp="1"/>
          </p:cNvSpPr>
          <p:nvPr>
            <p:ph type="sldNum" sz="quarter" idx="17"/>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722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bg>
      <p:bgPr>
        <a:solidFill>
          <a:schemeClr val="accent3"/>
        </a:solidFill>
        <a:effectLst/>
      </p:bgPr>
    </p:bg>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3164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5980666" y="4160451"/>
            <a:ext cx="608493" cy="201776"/>
          </a:xfrm>
        </p:spPr>
        <p:txBody>
          <a:bodyPr anchor="ctr"/>
          <a:lstStyle>
            <a:lvl1pPr marL="0" indent="0" algn="ctr">
              <a:buNone/>
              <a:defRPr sz="1400" b="1">
                <a:solidFill>
                  <a:schemeClr val="bg1"/>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43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90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137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185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232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279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326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3738435" y="3658480"/>
            <a:ext cx="393192" cy="390677"/>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421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468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515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562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609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657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704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751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798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845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8930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9402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9874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10346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10818435"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1290430" y="3658480"/>
            <a:ext cx="393192" cy="393192"/>
          </a:xfrm>
          <a:solidFill>
            <a:schemeClr val="accent4"/>
          </a:solidFill>
        </p:spPr>
        <p:txBody>
          <a:bodyPr lIns="0" tIns="0" rIns="0" bIns="0" anchor="ctr" anchorCtr="0">
            <a:noAutofit/>
          </a:bodyPr>
          <a:lstStyle>
            <a:lvl1pPr marL="0" indent="0" algn="ctr">
              <a:lnSpc>
                <a:spcPct val="100000"/>
              </a:lnSpc>
              <a:spcBef>
                <a:spcPts val="0"/>
              </a:spcBef>
              <a:buNone/>
              <a:defRPr sz="900" b="1">
                <a:solidFill>
                  <a:schemeClr val="bg1"/>
                </a:solidFill>
                <a:latin typeface="+mj-lt"/>
              </a:defRPr>
            </a:lvl1pPr>
          </a:lstStyle>
          <a:p>
            <a:pPr lvl="0"/>
            <a:r>
              <a:rPr lang="en-US" dirty="0"/>
              <a:t>MM</a:t>
            </a:r>
            <a:endParaRPr lang="en-ZA" dirty="0"/>
          </a:p>
        </p:txBody>
      </p:sp>
      <p:sp>
        <p:nvSpPr>
          <p:cNvPr id="80" name="Title 1">
            <a:extLst>
              <a:ext uri="{FF2B5EF4-FFF2-40B4-BE49-F238E27FC236}">
                <a16:creationId xmlns:a16="http://schemas.microsoft.com/office/drawing/2014/main" id="{BD315BE3-66BC-448E-AC25-B8B59C8001EA}"/>
              </a:ext>
            </a:extLst>
          </p:cNvPr>
          <p:cNvSpPr>
            <a:spLocks noGrp="1"/>
          </p:cNvSpPr>
          <p:nvPr>
            <p:ph type="title"/>
          </p:nvPr>
        </p:nvSpPr>
        <p:spPr>
          <a:xfrm>
            <a:off x="2820952" y="629616"/>
            <a:ext cx="6550096"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82" name="Rectangle 81">
            <a:extLst>
              <a:ext uri="{FF2B5EF4-FFF2-40B4-BE49-F238E27FC236}">
                <a16:creationId xmlns:a16="http://schemas.microsoft.com/office/drawing/2014/main" id="{8791A8F7-D0D7-459C-816C-06A776192CF1}"/>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63CFF470-94CA-4087-8B57-84A251AB5728}"/>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8741B3D2-0E68-4CDE-B746-65D383DA0EF1}"/>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F24D9BB9-0D5B-45D1-A9B9-F8985612AD6E}"/>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a:extLst>
              <a:ext uri="{FF2B5EF4-FFF2-40B4-BE49-F238E27FC236}">
                <a16:creationId xmlns:a16="http://schemas.microsoft.com/office/drawing/2014/main" id="{DB714EE5-FC7B-4FDA-88D7-B7DB551EA274}"/>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D6984438-C7B6-469B-A0A3-F7C9F2CC6DBD}"/>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57EBFF5E-9DF7-4591-AC16-CB1D6AE0D25A}"/>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29E0EA42-935D-43B4-AB8D-FDC3007FD20C}"/>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EDD61E09-E863-45B9-9F49-02EA501C578E}"/>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52DB4680-C46B-45C0-9514-7B5E0B10E393}"/>
              </a:ext>
            </a:extLst>
          </p:cNvPr>
          <p:cNvSpPr/>
          <p:nvPr userDrawn="1"/>
        </p:nvSpPr>
        <p:spPr>
          <a:xfrm>
            <a:off x="6092307"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AAA84B2-8B6A-4266-8305-9222B397D900}"/>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6288CF74-DD4A-450A-A6CE-FD0BAFADE3CC}"/>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7CC73489-9E12-4EC4-BFC7-9BB5C27C2E1F}"/>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A2658D15-43FF-4F4D-AAE7-4B9122899193}"/>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AFA77309-00B7-459D-BA45-EE1AEAA3B0CD}"/>
              </a:ext>
            </a:extLst>
          </p:cNvPr>
          <p:cNvSpPr/>
          <p:nvPr userDrawn="1"/>
        </p:nvSpPr>
        <p:spPr>
          <a:xfrm>
            <a:off x="71674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30775FA4-041A-45A7-8F49-9CBD363A28BB}"/>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5508D4AD-2238-4B32-B766-397DD7A6E429}"/>
              </a:ext>
            </a:extLst>
          </p:cNvPr>
          <p:cNvSpPr/>
          <p:nvPr userDrawn="1"/>
        </p:nvSpPr>
        <p:spPr>
          <a:xfrm>
            <a:off x="5733936"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F4B50382-516D-4475-956A-F7F9FD3E08E3}"/>
              </a:ext>
            </a:extLst>
          </p:cNvPr>
          <p:cNvSpPr/>
          <p:nvPr userDrawn="1"/>
        </p:nvSpPr>
        <p:spPr>
          <a:xfrm>
            <a:off x="394208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C399009F-0A9E-4E2F-B4EF-3ECF21378479}"/>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7CFBE686-CBC8-41CE-B11B-CF0C378E6EDE}"/>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D8450F92-73B1-46EB-A8BC-80B995ED31D0}"/>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E7EBDAD3-E952-4A8E-8DCF-BAD616AE8FD0}"/>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C135B39D-DCFF-48D1-B7C8-418310C34B9F}"/>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566893CC-18D8-4978-98A0-9F0F1A58F70F}"/>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A59803DA-84F5-4810-9D67-82851BBBF7B7}"/>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7A9BDBED-FA8E-4080-8786-5B97A485DDB6}"/>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9D3328E7-2083-4FC9-B32F-1FED3CDFFF3B}"/>
              </a:ext>
            </a:extLst>
          </p:cNvPr>
          <p:cNvSpPr/>
          <p:nvPr userDrawn="1"/>
        </p:nvSpPr>
        <p:spPr>
          <a:xfrm>
            <a:off x="7884162"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97D29CBA-4952-44B4-A695-45B4490EEB8D}"/>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65338F58-85B5-4095-931F-DE4D676A6192}"/>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62101AC6-3DF3-44E3-8F37-4D420EFB890E}"/>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Rectangle 141">
            <a:extLst>
              <a:ext uri="{FF2B5EF4-FFF2-40B4-BE49-F238E27FC236}">
                <a16:creationId xmlns:a16="http://schemas.microsoft.com/office/drawing/2014/main" id="{D3E958D7-1972-40AD-A538-8302A14984AB}"/>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Rectangle 143">
            <a:extLst>
              <a:ext uri="{FF2B5EF4-FFF2-40B4-BE49-F238E27FC236}">
                <a16:creationId xmlns:a16="http://schemas.microsoft.com/office/drawing/2014/main" id="{AAAD3289-DEFC-4EC6-BF0C-2B56CE1CD19B}"/>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Rectangle 145">
            <a:extLst>
              <a:ext uri="{FF2B5EF4-FFF2-40B4-BE49-F238E27FC236}">
                <a16:creationId xmlns:a16="http://schemas.microsoft.com/office/drawing/2014/main" id="{7EA5B12A-0ADE-4B3A-A74C-D3487E40A7C4}"/>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a:extLst>
              <a:ext uri="{FF2B5EF4-FFF2-40B4-BE49-F238E27FC236}">
                <a16:creationId xmlns:a16="http://schemas.microsoft.com/office/drawing/2014/main" id="{423D27DE-07B7-4053-A551-3515F702FECE}"/>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Date Placeholder 3">
            <a:extLst>
              <a:ext uri="{FF2B5EF4-FFF2-40B4-BE49-F238E27FC236}">
                <a16:creationId xmlns:a16="http://schemas.microsoft.com/office/drawing/2014/main" id="{DAAD24F3-0234-4B5A-84DA-945939E26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156" name="Footer Placeholder 4">
            <a:extLst>
              <a:ext uri="{FF2B5EF4-FFF2-40B4-BE49-F238E27FC236}">
                <a16:creationId xmlns:a16="http://schemas.microsoft.com/office/drawing/2014/main" id="{664012DC-ACEF-433E-A505-4617F7A7EE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157" name="Slide Number Placeholder 5">
            <a:extLst>
              <a:ext uri="{FF2B5EF4-FFF2-40B4-BE49-F238E27FC236}">
                <a16:creationId xmlns:a16="http://schemas.microsoft.com/office/drawing/2014/main" id="{58602E04-6AE9-4AB4-8C82-ADECCA2FC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1523766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cons, Content, and Framed Picture">
    <p:bg>
      <p:bgPr>
        <a:solidFill>
          <a:schemeClr val="accent4"/>
        </a:solidFill>
        <a:effectLst/>
      </p:bgPr>
    </p:bg>
    <p:spTree>
      <p:nvGrpSpPr>
        <p:cNvPr id="1" name=""/>
        <p:cNvGrpSpPr/>
        <p:nvPr/>
      </p:nvGrpSpPr>
      <p:grpSpPr>
        <a:xfrm>
          <a:off x="0" y="0"/>
          <a:ext cx="0" cy="0"/>
          <a:chOff x="0" y="0"/>
          <a:chExt cx="0" cy="0"/>
        </a:xfrm>
      </p:grpSpPr>
      <p:sp>
        <p:nvSpPr>
          <p:cNvPr id="93" name="Rectangle 92">
            <a:extLst>
              <a:ext uri="{FF2B5EF4-FFF2-40B4-BE49-F238E27FC236}">
                <a16:creationId xmlns:a16="http://schemas.microsoft.com/office/drawing/2014/main" id="{2348BA8A-9E10-4BDA-92EB-6C1021EBD8BB}"/>
              </a:ext>
            </a:extLst>
          </p:cNvPr>
          <p:cNvSpPr/>
          <p:nvPr userDrawn="1"/>
        </p:nvSpPr>
        <p:spPr>
          <a:xfrm>
            <a:off x="758342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700735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09042"/>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962786" y="1047146"/>
            <a:ext cx="4603750" cy="955826"/>
          </a:xfrm>
        </p:spPr>
        <p:txBody>
          <a:bodyPr lIns="0" anchor="t">
            <a:no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811301"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643128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643128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643128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643128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643128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643128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643128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6431280" y="4010202"/>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643128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643128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643128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643128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700735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7583424"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815949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8735568"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9311640"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9887712"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10463784"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11039856"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11615928"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11615928"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11615928"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11615928"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11615928"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11615928"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11615928"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11615928"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11615928"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11615928"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11615928"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11615928"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8159496"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873556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9311640"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9887712"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10463784"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11039856"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nline Image Placeholder 4">
            <a:extLst>
              <a:ext uri="{FF2B5EF4-FFF2-40B4-BE49-F238E27FC236}">
                <a16:creationId xmlns:a16="http://schemas.microsoft.com/office/drawing/2014/main" id="{3F93CAB0-49C3-4A79-B42E-9E1448EB8C16}"/>
              </a:ext>
            </a:extLst>
          </p:cNvPr>
          <p:cNvSpPr>
            <a:spLocks noGrp="1"/>
          </p:cNvSpPr>
          <p:nvPr>
            <p:ph type="clipArt" sz="quarter" idx="11"/>
          </p:nvPr>
        </p:nvSpPr>
        <p:spPr>
          <a:xfrm>
            <a:off x="1437001"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48" name="Text Placeholder 2">
            <a:extLst>
              <a:ext uri="{FF2B5EF4-FFF2-40B4-BE49-F238E27FC236}">
                <a16:creationId xmlns:a16="http://schemas.microsoft.com/office/drawing/2014/main" id="{7F604C77-9D98-476E-94D5-E470DD4AF761}"/>
              </a:ext>
            </a:extLst>
          </p:cNvPr>
          <p:cNvSpPr>
            <a:spLocks noGrp="1"/>
          </p:cNvSpPr>
          <p:nvPr>
            <p:ph type="body" idx="12"/>
          </p:nvPr>
        </p:nvSpPr>
        <p:spPr>
          <a:xfrm>
            <a:off x="3741177" y="3202442"/>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0" name="Online Image Placeholder 4">
            <a:extLst>
              <a:ext uri="{FF2B5EF4-FFF2-40B4-BE49-F238E27FC236}">
                <a16:creationId xmlns:a16="http://schemas.microsoft.com/office/drawing/2014/main" id="{9CF5CB34-93EF-4B2B-A1BE-32B6ED047CA5}"/>
              </a:ext>
            </a:extLst>
          </p:cNvPr>
          <p:cNvSpPr>
            <a:spLocks noGrp="1"/>
          </p:cNvSpPr>
          <p:nvPr>
            <p:ph type="clipArt" sz="quarter" idx="13"/>
          </p:nvPr>
        </p:nvSpPr>
        <p:spPr>
          <a:xfrm>
            <a:off x="4366877" y="2221535"/>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2" name="Text Placeholder 2">
            <a:extLst>
              <a:ext uri="{FF2B5EF4-FFF2-40B4-BE49-F238E27FC236}">
                <a16:creationId xmlns:a16="http://schemas.microsoft.com/office/drawing/2014/main" id="{FC62B88D-998E-4BF7-848E-A2874E941CD7}"/>
              </a:ext>
            </a:extLst>
          </p:cNvPr>
          <p:cNvSpPr>
            <a:spLocks noGrp="1"/>
          </p:cNvSpPr>
          <p:nvPr>
            <p:ph type="body" idx="14"/>
          </p:nvPr>
        </p:nvSpPr>
        <p:spPr>
          <a:xfrm>
            <a:off x="811301"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4" name="Online Image Placeholder 4">
            <a:extLst>
              <a:ext uri="{FF2B5EF4-FFF2-40B4-BE49-F238E27FC236}">
                <a16:creationId xmlns:a16="http://schemas.microsoft.com/office/drawing/2014/main" id="{5323F037-C84F-497F-BB92-7183D356BA26}"/>
              </a:ext>
            </a:extLst>
          </p:cNvPr>
          <p:cNvSpPr>
            <a:spLocks noGrp="1"/>
          </p:cNvSpPr>
          <p:nvPr>
            <p:ph type="clipArt" sz="quarter" idx="15"/>
          </p:nvPr>
        </p:nvSpPr>
        <p:spPr>
          <a:xfrm>
            <a:off x="1437001"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56" name="Text Placeholder 2">
            <a:extLst>
              <a:ext uri="{FF2B5EF4-FFF2-40B4-BE49-F238E27FC236}">
                <a16:creationId xmlns:a16="http://schemas.microsoft.com/office/drawing/2014/main" id="{FF3F35AF-A5CD-4066-97B9-902126AD3935}"/>
              </a:ext>
            </a:extLst>
          </p:cNvPr>
          <p:cNvSpPr>
            <a:spLocks noGrp="1"/>
          </p:cNvSpPr>
          <p:nvPr>
            <p:ph type="body" idx="16"/>
          </p:nvPr>
        </p:nvSpPr>
        <p:spPr>
          <a:xfrm>
            <a:off x="3741177" y="5143144"/>
            <a:ext cx="2001667" cy="747216"/>
          </a:xfrm>
        </p:spPr>
        <p:txBody>
          <a:bodyPr lIns="0">
            <a:norm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8" name="Online Image Placeholder 4">
            <a:extLst>
              <a:ext uri="{FF2B5EF4-FFF2-40B4-BE49-F238E27FC236}">
                <a16:creationId xmlns:a16="http://schemas.microsoft.com/office/drawing/2014/main" id="{9A265732-BAC2-478A-92AE-23D502B7FF1A}"/>
              </a:ext>
            </a:extLst>
          </p:cNvPr>
          <p:cNvSpPr>
            <a:spLocks noGrp="1"/>
          </p:cNvSpPr>
          <p:nvPr>
            <p:ph type="clipArt" sz="quarter" idx="17"/>
          </p:nvPr>
        </p:nvSpPr>
        <p:spPr>
          <a:xfrm>
            <a:off x="4366877" y="4162237"/>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endParaRPr lang="en-US" dirty="0"/>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p:spPr>
        <p:txBody>
          <a:bodyPr/>
          <a:lstStyle>
            <a:lvl1pPr>
              <a:defRPr sz="900">
                <a:solidFill>
                  <a:schemeClr val="accent4">
                    <a:lumMod val="20000"/>
                    <a:lumOff val="80000"/>
                  </a:schemeClr>
                </a:solidFill>
              </a:defRPr>
            </a:lvl1pPr>
          </a:lstStyle>
          <a:p>
            <a:endParaRPr lang="en-US" dirty="0"/>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p15:clr>
            <a:srgbClr val="FBAE40"/>
          </p15:clr>
        </p15:guide>
        <p15:guide id="2" pos="35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3 content">
    <p:bg>
      <p:bgPr>
        <a:solidFill>
          <a:schemeClr val="accent2"/>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0" y="2682910"/>
            <a:ext cx="4050792" cy="4172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4070604" y="2662273"/>
            <a:ext cx="4050792" cy="4172532"/>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6DDDE35A-F618-42E2-AA04-F609770EFA37}"/>
              </a:ext>
            </a:extLst>
          </p:cNvPr>
          <p:cNvSpPr/>
          <p:nvPr userDrawn="1"/>
        </p:nvSpPr>
        <p:spPr>
          <a:xfrm>
            <a:off x="8141208" y="2662273"/>
            <a:ext cx="4050792" cy="41931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2074505" y="629616"/>
            <a:ext cx="8042991"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Placeholder 2">
            <a:extLst>
              <a:ext uri="{FF2B5EF4-FFF2-40B4-BE49-F238E27FC236}">
                <a16:creationId xmlns:a16="http://schemas.microsoft.com/office/drawing/2014/main" id="{EF16DA6B-95E3-47E1-84FF-3BC278B41388}"/>
              </a:ext>
            </a:extLst>
          </p:cNvPr>
          <p:cNvSpPr>
            <a:spLocks noGrp="1"/>
          </p:cNvSpPr>
          <p:nvPr>
            <p:ph type="body" idx="10"/>
          </p:nvPr>
        </p:nvSpPr>
        <p:spPr>
          <a:xfrm>
            <a:off x="956168"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8" name="Online Image Placeholder 4">
            <a:extLst>
              <a:ext uri="{FF2B5EF4-FFF2-40B4-BE49-F238E27FC236}">
                <a16:creationId xmlns:a16="http://schemas.microsoft.com/office/drawing/2014/main" id="{CAAD9B35-EE81-48EC-8761-181F054A07C5}"/>
              </a:ext>
            </a:extLst>
          </p:cNvPr>
          <p:cNvSpPr>
            <a:spLocks noGrp="1"/>
          </p:cNvSpPr>
          <p:nvPr>
            <p:ph type="clipArt" sz="quarter" idx="11"/>
          </p:nvPr>
        </p:nvSpPr>
        <p:spPr>
          <a:xfrm>
            <a:off x="1668302"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69" name="Text Placeholder 2">
            <a:extLst>
              <a:ext uri="{FF2B5EF4-FFF2-40B4-BE49-F238E27FC236}">
                <a16:creationId xmlns:a16="http://schemas.microsoft.com/office/drawing/2014/main" id="{BDA65F58-E1F7-44CA-BD9C-34919803B82A}"/>
              </a:ext>
            </a:extLst>
          </p:cNvPr>
          <p:cNvSpPr>
            <a:spLocks noGrp="1"/>
          </p:cNvSpPr>
          <p:nvPr>
            <p:ph type="body" idx="12"/>
          </p:nvPr>
        </p:nvSpPr>
        <p:spPr>
          <a:xfrm>
            <a:off x="4969746"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0" name="Online Image Placeholder 4">
            <a:extLst>
              <a:ext uri="{FF2B5EF4-FFF2-40B4-BE49-F238E27FC236}">
                <a16:creationId xmlns:a16="http://schemas.microsoft.com/office/drawing/2014/main" id="{0FC3B20B-4758-4A42-8F93-33F464E4670F}"/>
              </a:ext>
            </a:extLst>
          </p:cNvPr>
          <p:cNvSpPr>
            <a:spLocks noGrp="1"/>
          </p:cNvSpPr>
          <p:nvPr>
            <p:ph type="clipArt" sz="quarter" idx="13"/>
          </p:nvPr>
        </p:nvSpPr>
        <p:spPr>
          <a:xfrm>
            <a:off x="5681880"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2" name="Text Placeholder 2">
            <a:extLst>
              <a:ext uri="{FF2B5EF4-FFF2-40B4-BE49-F238E27FC236}">
                <a16:creationId xmlns:a16="http://schemas.microsoft.com/office/drawing/2014/main" id="{3235C0E0-A540-41F6-8358-8E19E9EFBA01}"/>
              </a:ext>
            </a:extLst>
          </p:cNvPr>
          <p:cNvSpPr>
            <a:spLocks noGrp="1"/>
          </p:cNvSpPr>
          <p:nvPr>
            <p:ph type="body" idx="14"/>
          </p:nvPr>
        </p:nvSpPr>
        <p:spPr>
          <a:xfrm>
            <a:off x="9050970" y="4922388"/>
            <a:ext cx="2176974" cy="566511"/>
          </a:xfrm>
        </p:spPr>
        <p:txBody>
          <a:bodyPr lIns="0">
            <a:noAutofit/>
          </a:bodyPr>
          <a:lstStyle>
            <a:lvl1pPr marL="0" indent="0" algn="ctr">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3" name="Online Image Placeholder 4">
            <a:extLst>
              <a:ext uri="{FF2B5EF4-FFF2-40B4-BE49-F238E27FC236}">
                <a16:creationId xmlns:a16="http://schemas.microsoft.com/office/drawing/2014/main" id="{D16285A0-0824-4A0A-892F-2ABEEB9CAC28}"/>
              </a:ext>
            </a:extLst>
          </p:cNvPr>
          <p:cNvSpPr>
            <a:spLocks noGrp="1"/>
          </p:cNvSpPr>
          <p:nvPr>
            <p:ph type="clipArt" sz="quarter" idx="15"/>
          </p:nvPr>
        </p:nvSpPr>
        <p:spPr>
          <a:xfrm>
            <a:off x="9763104" y="3911001"/>
            <a:ext cx="747216" cy="747216"/>
          </a:xfrm>
        </p:spPr>
        <p:txBody>
          <a:bodyPr>
            <a:normAutofit/>
          </a:bodyPr>
          <a:lstStyle>
            <a:lvl1pPr>
              <a:defRPr sz="1000">
                <a:solidFill>
                  <a:schemeClr val="bg1"/>
                </a:solidFill>
              </a:defRPr>
            </a:lvl1pPr>
          </a:lstStyle>
          <a:p>
            <a:r>
              <a:rPr lang="en-US"/>
              <a:t>Click icon to add online image</a:t>
            </a:r>
            <a:endParaRPr lang="en-US" dirty="0"/>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endParaRPr lang="en-US" dirty="0"/>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3657600" y="3296920"/>
            <a:ext cx="7315200" cy="674370"/>
          </a:xfrm>
        </p:spPr>
        <p:txBody>
          <a:bodyPr>
            <a:normAutofit/>
          </a:bodyPr>
          <a:lstStyle>
            <a:lvl1pPr marL="0" indent="0" algn="ctr">
              <a:lnSpc>
                <a:spcPct val="100000"/>
              </a:lnSpc>
              <a:buNone/>
              <a:defRPr lang="en-US" sz="24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0"/>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3657600" y="4126230"/>
            <a:ext cx="7315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 name="Online Image Placeholder 4">
            <a:extLst>
              <a:ext uri="{FF2B5EF4-FFF2-40B4-BE49-F238E27FC236}">
                <a16:creationId xmlns:a16="http://schemas.microsoft.com/office/drawing/2014/main" id="{B1173A38-564B-4926-9E0B-57DAB42A7194}"/>
              </a:ext>
            </a:extLst>
          </p:cNvPr>
          <p:cNvSpPr>
            <a:spLocks noGrp="1"/>
          </p:cNvSpPr>
          <p:nvPr>
            <p:ph type="clipArt" sz="quarter" idx="15"/>
          </p:nvPr>
        </p:nvSpPr>
        <p:spPr>
          <a:xfrm>
            <a:off x="6743700" y="1899285"/>
            <a:ext cx="1127125" cy="1127125"/>
          </a:xfrm>
        </p:spPr>
        <p:txBody>
          <a:bodyPr>
            <a:normAutofit/>
          </a:bodyPr>
          <a:lstStyle>
            <a:lvl1pPr>
              <a:defRPr sz="1800">
                <a:solidFill>
                  <a:schemeClr val="bg1"/>
                </a:solidFill>
              </a:defRPr>
            </a:lvl1pPr>
          </a:lstStyle>
          <a:p>
            <a:r>
              <a:rPr lang="en-US"/>
              <a:t>Click icon to add online image</a:t>
            </a:r>
            <a:endParaRPr lang="en-US" dirty="0"/>
          </a:p>
        </p:txBody>
      </p:sp>
      <p:sp>
        <p:nvSpPr>
          <p:cNvPr id="33" name="Date Placeholder 3">
            <a:extLst>
              <a:ext uri="{FF2B5EF4-FFF2-40B4-BE49-F238E27FC236}">
                <a16:creationId xmlns:a16="http://schemas.microsoft.com/office/drawing/2014/main" id="{2A70D14D-B032-42AB-863B-09AB9DB8C758}"/>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35" name="Footer Placeholder 4">
            <a:extLst>
              <a:ext uri="{FF2B5EF4-FFF2-40B4-BE49-F238E27FC236}">
                <a16:creationId xmlns:a16="http://schemas.microsoft.com/office/drawing/2014/main" id="{06761B94-9FB3-4CC8-9201-29F6032957EB}"/>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37" name="Slide Number Placeholder 5">
            <a:extLst>
              <a:ext uri="{FF2B5EF4-FFF2-40B4-BE49-F238E27FC236}">
                <a16:creationId xmlns:a16="http://schemas.microsoft.com/office/drawing/2014/main" id="{E3302F78-FDF8-4294-A286-EBE868040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6575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solidFill>
          <a:schemeClr val="accent3"/>
        </a:solidFill>
        <a:effectLst/>
      </p:bgPr>
    </p:bg>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D6DBA18F-1861-4C2A-8FFE-4E883AEC0B63}"/>
              </a:ext>
            </a:extLst>
          </p:cNvPr>
          <p:cNvSpPr>
            <a:spLocks noGrp="1"/>
          </p:cNvSpPr>
          <p:nvPr>
            <p:ph type="pic" sz="quarter" idx="10"/>
          </p:nvPr>
        </p:nvSpPr>
        <p:spPr>
          <a:xfrm>
            <a:off x="6092825" y="0"/>
            <a:ext cx="6099175" cy="6251575"/>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35025" y="1333500"/>
            <a:ext cx="4493260" cy="1946275"/>
          </a:xfrm>
        </p:spPr>
        <p:txBody>
          <a:bodyPr anchor="b">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838200" y="3886200"/>
            <a:ext cx="4493260" cy="2364740"/>
          </a:xfrm>
        </p:spPr>
        <p:txBody>
          <a:bodyPr numCol="2">
            <a:normAutofit/>
          </a:bodyPr>
          <a:lstStyle>
            <a:lvl1pPr marL="0" indent="0">
              <a:lnSpc>
                <a:spcPct val="100000"/>
              </a:lnSpc>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806E491E-8435-44CE-B968-83D09EE49881}"/>
              </a:ext>
            </a:extLst>
          </p:cNvPr>
          <p:cNvSpPr/>
          <p:nvPr userDrawn="1"/>
        </p:nvSpPr>
        <p:spPr>
          <a:xfrm>
            <a:off x="6093585"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13887"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24038"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34189"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44340"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54491"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64642"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4793"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03736"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35025" y="848032"/>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endParaRPr lang="en-US" dirty="0"/>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p:spPr>
        <p:txBody>
          <a:bodyPr/>
          <a:lstStyle>
            <a:lvl1pPr>
              <a:defRPr sz="900">
                <a:solidFill>
                  <a:schemeClr val="accent3">
                    <a:lumMod val="20000"/>
                    <a:lumOff val="80000"/>
                  </a:schemeClr>
                </a:solidFill>
              </a:defRPr>
            </a:lvl1pPr>
          </a:lstStyle>
          <a:p>
            <a:endParaRPr lang="en-US" dirty="0"/>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02CDF5-333B-4D96-98D8-CDFB79A8430E}"/>
              </a:ext>
            </a:extLst>
          </p:cNvPr>
          <p:cNvSpPr/>
          <p:nvPr userDrawn="1"/>
        </p:nvSpPr>
        <p:spPr>
          <a:xfrm>
            <a:off x="10472928"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4535"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835025" y="2074089"/>
            <a:ext cx="5522750" cy="1492476"/>
          </a:xfrm>
        </p:spPr>
        <p:txBody>
          <a:bodyPr lIns="0" bIns="0" anchor="b">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835025" y="3865635"/>
            <a:ext cx="5522750" cy="1947336"/>
          </a:xfrm>
        </p:spPr>
        <p:txBody>
          <a:bodyPr lIns="0">
            <a:normAutofit/>
          </a:bodyPr>
          <a:lstStyle>
            <a:lvl1pPr marL="0" indent="0" algn="ctr">
              <a:lnSpc>
                <a:spcPct val="150000"/>
              </a:lnSpc>
              <a:buNone/>
              <a:defRPr sz="1600">
                <a:solidFill>
                  <a:schemeClr val="bg1"/>
                </a:solidFill>
              </a:defRPr>
            </a:lvl1pPr>
          </a:lstStyle>
          <a:p>
            <a:r>
              <a:rPr lang="en-US" dirty="0"/>
              <a:t>Click to edit Master subtitle style</a:t>
            </a:r>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3063"/>
            <a:ext cx="1719072" cy="17111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047"/>
            <a:ext cx="1719072" cy="17130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4535"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52">
            <a:extLst>
              <a:ext uri="{FF2B5EF4-FFF2-40B4-BE49-F238E27FC236}">
                <a16:creationId xmlns:a16="http://schemas.microsoft.com/office/drawing/2014/main" id="{7B163DE2-7989-4B1E-8299-5E64777AFA25}"/>
              </a:ext>
            </a:extLst>
          </p:cNvPr>
          <p:cNvSpPr>
            <a:spLocks noGrp="1"/>
          </p:cNvSpPr>
          <p:nvPr>
            <p:ph type="pic" sz="quarter" idx="14"/>
          </p:nvPr>
        </p:nvSpPr>
        <p:spPr>
          <a:xfrm>
            <a:off x="10472928" y="0"/>
            <a:ext cx="1719072" cy="1711166"/>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7044535" y="1713063"/>
            <a:ext cx="1711372" cy="1711984"/>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p>
            <a:r>
              <a:rPr lang="en-US"/>
              <a:t>Click icon to add picture</a:t>
            </a:r>
            <a:endParaRPr lang="en-US" dirty="0"/>
          </a:p>
        </p:txBody>
      </p:sp>
      <p:sp>
        <p:nvSpPr>
          <p:cNvPr id="23" name="Date Placeholder 3">
            <a:extLst>
              <a:ext uri="{FF2B5EF4-FFF2-40B4-BE49-F238E27FC236}">
                <a16:creationId xmlns:a16="http://schemas.microsoft.com/office/drawing/2014/main" id="{B5DBA416-A900-41C7-B41E-F9D99DE451D5}"/>
              </a:ext>
            </a:extLst>
          </p:cNvPr>
          <p:cNvSpPr>
            <a:spLocks noGrp="1"/>
          </p:cNvSpPr>
          <p:nvPr>
            <p:ph type="dt" sz="half" idx="11"/>
          </p:nvPr>
        </p:nvSpPr>
        <p:spPr>
          <a:xfrm>
            <a:off x="835025" y="6356350"/>
            <a:ext cx="806416" cy="365125"/>
          </a:xfrm>
        </p:spPr>
        <p:txBody>
          <a:bodyPr/>
          <a:lstStyle>
            <a:lvl1pPr>
              <a:defRPr sz="900">
                <a:solidFill>
                  <a:schemeClr val="accent1">
                    <a:lumMod val="20000"/>
                    <a:lumOff val="80000"/>
                  </a:schemeClr>
                </a:solidFill>
              </a:defRPr>
            </a:lvl1pPr>
          </a:lstStyle>
          <a:p>
            <a:endParaRPr lang="en-US" dirty="0"/>
          </a:p>
        </p:txBody>
      </p:sp>
      <p:sp>
        <p:nvSpPr>
          <p:cNvPr id="24" name="Footer Placeholder 4">
            <a:extLst>
              <a:ext uri="{FF2B5EF4-FFF2-40B4-BE49-F238E27FC236}">
                <a16:creationId xmlns:a16="http://schemas.microsoft.com/office/drawing/2014/main" id="{994B7D60-DBB5-47AC-87E6-7194D4E37CFE}"/>
              </a:ext>
            </a:extLst>
          </p:cNvPr>
          <p:cNvSpPr>
            <a:spLocks noGrp="1"/>
          </p:cNvSpPr>
          <p:nvPr>
            <p:ph type="ftr" sz="quarter" idx="12"/>
          </p:nvPr>
        </p:nvSpPr>
        <p:spPr>
          <a:xfrm>
            <a:off x="1771957" y="6356350"/>
            <a:ext cx="3660014" cy="365125"/>
          </a:xfrm>
        </p:spPr>
        <p:txBody>
          <a:bodyPr/>
          <a:lstStyle>
            <a:lvl1pPr>
              <a:defRPr sz="900">
                <a:solidFill>
                  <a:schemeClr val="accent1">
                    <a:lumMod val="20000"/>
                    <a:lumOff val="80000"/>
                  </a:schemeClr>
                </a:solidFill>
              </a:defRPr>
            </a:lvl1pPr>
          </a:lstStyle>
          <a:p>
            <a:endParaRPr lang="en-US" dirty="0"/>
          </a:p>
        </p:txBody>
      </p:sp>
      <p:sp>
        <p:nvSpPr>
          <p:cNvPr id="25" name="Slide Number Placeholder 5">
            <a:extLst>
              <a:ext uri="{FF2B5EF4-FFF2-40B4-BE49-F238E27FC236}">
                <a16:creationId xmlns:a16="http://schemas.microsoft.com/office/drawing/2014/main" id="{B1B87CF0-D8F7-4D29-BF5C-58C43C97C9BE}"/>
              </a:ext>
            </a:extLst>
          </p:cNvPr>
          <p:cNvSpPr>
            <a:spLocks noGrp="1"/>
          </p:cNvSpPr>
          <p:nvPr>
            <p:ph type="sldNum" sz="quarter" idx="20"/>
          </p:nvPr>
        </p:nvSpPr>
        <p:spPr>
          <a:xfrm>
            <a:off x="5548268" y="6356350"/>
            <a:ext cx="80950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4535"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9/18/25</a:t>
            </a:fld>
            <a:endParaRPr lang="en-US"/>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51991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2 pictures">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2200" y="1599882"/>
            <a:ext cx="3911600" cy="928688"/>
          </a:xfrm>
        </p:spPr>
        <p:txBody>
          <a:bodyPr lIns="0" anchor="t">
            <a:normAutofit/>
          </a:bodyPr>
          <a:lstStyle>
            <a:lvl1pPr>
              <a:defRPr sz="3800" b="1">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2667000"/>
            <a:ext cx="3911600" cy="3438144"/>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7442200" y="6356350"/>
            <a:ext cx="1005116" cy="365125"/>
          </a:xfrm>
        </p:spPr>
        <p:txBody>
          <a:bodyPr lIns="0"/>
          <a:lstStyle>
            <a:lvl1pPr>
              <a:defRPr sz="900">
                <a:solidFill>
                  <a:schemeClr val="accent1">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8588829" y="6356350"/>
            <a:ext cx="1981200" cy="365125"/>
          </a:xfrm>
        </p:spPr>
        <p:txBody>
          <a:bodyPr/>
          <a:lstStyle>
            <a:lvl1pPr>
              <a:defRPr sz="900">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0" y="0"/>
            <a:ext cx="3438144" cy="345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17">
            <a:extLst>
              <a:ext uri="{FF2B5EF4-FFF2-40B4-BE49-F238E27FC236}">
                <a16:creationId xmlns:a16="http://schemas.microsoft.com/office/drawing/2014/main" id="{2B2F89B6-A8D2-4031-8B1F-E4A466C20276}"/>
              </a:ext>
            </a:extLst>
          </p:cNvPr>
          <p:cNvSpPr>
            <a:spLocks noGrp="1"/>
          </p:cNvSpPr>
          <p:nvPr>
            <p:ph type="pic" sz="quarter" idx="13"/>
          </p:nvPr>
        </p:nvSpPr>
        <p:spPr>
          <a:xfrm>
            <a:off x="-4572" y="0"/>
            <a:ext cx="3438144"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33572" y="3443974"/>
            <a:ext cx="3429000" cy="342290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p>
            <a:r>
              <a:rPr lang="en-US"/>
              <a:t>Click icon to add picture</a:t>
            </a:r>
            <a:endParaRPr lang="en-US" dirty="0"/>
          </a:p>
        </p:txBody>
      </p:sp>
      <p:sp>
        <p:nvSpPr>
          <p:cNvPr id="23" name="Rectangle 22">
            <a:extLst>
              <a:ext uri="{FF2B5EF4-FFF2-40B4-BE49-F238E27FC236}">
                <a16:creationId xmlns:a16="http://schemas.microsoft.com/office/drawing/2014/main" id="{D52BCC36-E2CF-410A-AD2C-722D76849BDC}"/>
              </a:ext>
            </a:extLst>
          </p:cNvPr>
          <p:cNvSpPr/>
          <p:nvPr userDrawn="1"/>
        </p:nvSpPr>
        <p:spPr>
          <a:xfrm>
            <a:off x="7442200" y="1134423"/>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Large Picture">
    <p:bg>
      <p:bgPr>
        <a:solidFill>
          <a:schemeClr val="accent3"/>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4E9CD21-8789-4906-BCC9-B0591D828550}"/>
              </a:ext>
            </a:extLst>
          </p:cNvPr>
          <p:cNvSpPr>
            <a:spLocks noGrp="1"/>
          </p:cNvSpPr>
          <p:nvPr>
            <p:ph type="pic" sz="quarter" idx="10"/>
          </p:nvPr>
        </p:nvSpPr>
        <p:spPr>
          <a:xfrm>
            <a:off x="342900" y="0"/>
            <a:ext cx="118491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130299" y="1619250"/>
            <a:ext cx="4813301" cy="1325563"/>
          </a:xfrm>
        </p:spPr>
        <p:txBody>
          <a:bodyPr lIns="0" anchor="b">
            <a:normAutofit/>
          </a:bodyPr>
          <a:lstStyle>
            <a:lvl1pPr marL="0" algn="l"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130299" y="3233057"/>
            <a:ext cx="4203701" cy="2964543"/>
          </a:xfrm>
        </p:spPr>
        <p:txBody>
          <a:bodyPr lIns="0">
            <a:normAutofit/>
          </a:bodyPr>
          <a:lstStyle>
            <a:lvl1pPr marL="0" indent="0">
              <a:lnSpc>
                <a:spcPct val="100000"/>
              </a:lnSpc>
              <a:buNone/>
              <a:defRPr sz="1600">
                <a:solidFill>
                  <a:schemeClr val="bg1"/>
                </a:solidFill>
              </a:defRPr>
            </a:lvl1pPr>
            <a:lvl2pPr marL="457200" indent="0">
              <a:buNone/>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8AB15B89-DA8C-4D7D-B70F-286B95F8C931}"/>
              </a:ext>
            </a:extLst>
          </p:cNvPr>
          <p:cNvSpPr/>
          <p:nvPr userDrawn="1"/>
        </p:nvSpPr>
        <p:spPr>
          <a:xfrm>
            <a:off x="1130300" y="1066800"/>
            <a:ext cx="628650" cy="1822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06169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framed picture">
    <p:bg>
      <p:bgPr>
        <a:solidFill>
          <a:schemeClr val="accent3"/>
        </a:solidFill>
        <a:effectLst/>
      </p:bgPr>
    </p:bg>
    <p:spTree>
      <p:nvGrpSpPr>
        <p:cNvPr id="1" name=""/>
        <p:cNvGrpSpPr/>
        <p:nvPr/>
      </p:nvGrpSpPr>
      <p:grpSpPr>
        <a:xfrm>
          <a:off x="0" y="0"/>
          <a:ext cx="0" cy="0"/>
          <a:chOff x="0" y="0"/>
          <a:chExt cx="0" cy="0"/>
        </a:xfrm>
      </p:grpSpPr>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743700" y="28375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112" name="Date Placeholder 3">
            <a:extLst>
              <a:ext uri="{FF2B5EF4-FFF2-40B4-BE49-F238E27FC236}">
                <a16:creationId xmlns:a16="http://schemas.microsoft.com/office/drawing/2014/main" id="{2D66ED17-6A8B-4750-B089-A49B6B7F23C4}"/>
              </a:ext>
            </a:extLst>
          </p:cNvPr>
          <p:cNvSpPr>
            <a:spLocks noGrp="1"/>
          </p:cNvSpPr>
          <p:nvPr>
            <p:ph type="dt" sz="half" idx="11"/>
          </p:nvPr>
        </p:nvSpPr>
        <p:spPr>
          <a:xfrm>
            <a:off x="6743700" y="6356350"/>
            <a:ext cx="1005116" cy="365125"/>
          </a:xfrm>
        </p:spPr>
        <p:txBody>
          <a:bodyPr lIns="0"/>
          <a:lstStyle>
            <a:lvl1pPr>
              <a:defRPr sz="900">
                <a:solidFill>
                  <a:schemeClr val="accent3">
                    <a:lumMod val="20000"/>
                    <a:lumOff val="80000"/>
                  </a:schemeClr>
                </a:solidFill>
              </a:defRPr>
            </a:lvl1pPr>
          </a:lstStyle>
          <a:p>
            <a:endParaRPr lang="en-US" dirty="0"/>
          </a:p>
        </p:txBody>
      </p:sp>
      <p:sp>
        <p:nvSpPr>
          <p:cNvPr id="113" name="Footer Placeholder 4">
            <a:extLst>
              <a:ext uri="{FF2B5EF4-FFF2-40B4-BE49-F238E27FC236}">
                <a16:creationId xmlns:a16="http://schemas.microsoft.com/office/drawing/2014/main" id="{E0A74137-35DA-43A9-A740-435B3099BE75}"/>
              </a:ext>
            </a:extLst>
          </p:cNvPr>
          <p:cNvSpPr>
            <a:spLocks noGrp="1"/>
          </p:cNvSpPr>
          <p:nvPr>
            <p:ph type="ftr" sz="quarter" idx="12"/>
          </p:nvPr>
        </p:nvSpPr>
        <p:spPr>
          <a:xfrm>
            <a:off x="7903029" y="6356350"/>
            <a:ext cx="2667000" cy="365125"/>
          </a:xfrm>
        </p:spPr>
        <p:txBody>
          <a:bodyPr/>
          <a:lstStyle>
            <a:lvl1pPr>
              <a:defRPr sz="900">
                <a:solidFill>
                  <a:schemeClr val="accent3">
                    <a:lumMod val="20000"/>
                    <a:lumOff val="80000"/>
                  </a:schemeClr>
                </a:solidFill>
              </a:defRPr>
            </a:lvl1pPr>
          </a:lstStyle>
          <a:p>
            <a:endParaRPr lang="en-US" dirty="0"/>
          </a:p>
        </p:txBody>
      </p:sp>
      <p:sp>
        <p:nvSpPr>
          <p:cNvPr id="114" name="Slide Number Placeholder 5">
            <a:extLst>
              <a:ext uri="{FF2B5EF4-FFF2-40B4-BE49-F238E27FC236}">
                <a16:creationId xmlns:a16="http://schemas.microsoft.com/office/drawing/2014/main" id="{B68A6459-3B6F-442B-914B-5A5522D3279E}"/>
              </a:ext>
            </a:extLst>
          </p:cNvPr>
          <p:cNvSpPr>
            <a:spLocks noGrp="1"/>
          </p:cNvSpPr>
          <p:nvPr>
            <p:ph type="sldNum" sz="quarter" idx="13"/>
          </p:nvPr>
        </p:nvSpPr>
        <p:spPr>
          <a:xfrm>
            <a:off x="10711542" y="6356350"/>
            <a:ext cx="64225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729120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4498340" y="187071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49" name="Text Placeholder 48">
            <a:extLst>
              <a:ext uri="{FF2B5EF4-FFF2-40B4-BE49-F238E27FC236}">
                <a16:creationId xmlns:a16="http://schemas.microsoft.com/office/drawing/2014/main" id="{A36FAFC0-63E1-4A5C-8C07-50890392F193}"/>
              </a:ext>
            </a:extLst>
          </p:cNvPr>
          <p:cNvSpPr>
            <a:spLocks noGrp="1"/>
          </p:cNvSpPr>
          <p:nvPr>
            <p:ph type="body" sz="quarter" idx="10" hasCustomPrompt="1"/>
          </p:nvPr>
        </p:nvSpPr>
        <p:spPr>
          <a:xfrm>
            <a:off x="6758940" y="1178560"/>
            <a:ext cx="1143000" cy="674370"/>
          </a:xfrm>
        </p:spPr>
        <p:txBody>
          <a:bodyPr anchor="ctr"/>
          <a:lstStyle>
            <a:lvl1pPr marL="0" indent="0" algn="ctr">
              <a:buNone/>
              <a:defRPr b="1">
                <a:solidFill>
                  <a:schemeClr val="bg1"/>
                </a:solidFill>
              </a:defRPr>
            </a:lvl1pPr>
          </a:lstStyle>
          <a:p>
            <a:pPr lvl="0"/>
            <a:r>
              <a:rPr lang="en-US" dirty="0"/>
              <a:t>#</a:t>
            </a:r>
          </a:p>
        </p:txBody>
      </p:sp>
      <p:sp>
        <p:nvSpPr>
          <p:cNvPr id="50" name="Content Placeholder 2">
            <a:extLst>
              <a:ext uri="{FF2B5EF4-FFF2-40B4-BE49-F238E27FC236}">
                <a16:creationId xmlns:a16="http://schemas.microsoft.com/office/drawing/2014/main" id="{3D1D7F95-338B-478D-B221-D4C9EC5472B2}"/>
              </a:ext>
            </a:extLst>
          </p:cNvPr>
          <p:cNvSpPr>
            <a:spLocks noGrp="1"/>
          </p:cNvSpPr>
          <p:nvPr>
            <p:ph idx="11"/>
          </p:nvPr>
        </p:nvSpPr>
        <p:spPr>
          <a:xfrm>
            <a:off x="4498340" y="3506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1" name="Text Placeholder 48">
            <a:extLst>
              <a:ext uri="{FF2B5EF4-FFF2-40B4-BE49-F238E27FC236}">
                <a16:creationId xmlns:a16="http://schemas.microsoft.com/office/drawing/2014/main" id="{D5AAA54C-0885-4221-AAAF-831C36B8C050}"/>
              </a:ext>
            </a:extLst>
          </p:cNvPr>
          <p:cNvSpPr>
            <a:spLocks noGrp="1"/>
          </p:cNvSpPr>
          <p:nvPr>
            <p:ph type="body" sz="quarter" idx="12" hasCustomPrompt="1"/>
          </p:nvPr>
        </p:nvSpPr>
        <p:spPr>
          <a:xfrm>
            <a:off x="6758940" y="2816860"/>
            <a:ext cx="1143000" cy="674370"/>
          </a:xfrm>
        </p:spPr>
        <p:txBody>
          <a:bodyPr anchor="ctr"/>
          <a:lstStyle>
            <a:lvl1pPr marL="0" indent="0" algn="ctr">
              <a:buNone/>
              <a:defRPr b="1">
                <a:solidFill>
                  <a:schemeClr val="bg1"/>
                </a:solidFill>
              </a:defRPr>
            </a:lvl1pPr>
          </a:lstStyle>
          <a:p>
            <a:pPr lvl="0"/>
            <a:r>
              <a:rPr lang="en-US" dirty="0"/>
              <a:t>#</a:t>
            </a:r>
          </a:p>
        </p:txBody>
      </p:sp>
      <p:sp>
        <p:nvSpPr>
          <p:cNvPr id="52" name="Content Placeholder 2">
            <a:extLst>
              <a:ext uri="{FF2B5EF4-FFF2-40B4-BE49-F238E27FC236}">
                <a16:creationId xmlns:a16="http://schemas.microsoft.com/office/drawing/2014/main" id="{07D1309E-F6F7-4FFB-BFBE-F2B34D49D2B9}"/>
              </a:ext>
            </a:extLst>
          </p:cNvPr>
          <p:cNvSpPr>
            <a:spLocks noGrp="1"/>
          </p:cNvSpPr>
          <p:nvPr>
            <p:ph idx="13"/>
          </p:nvPr>
        </p:nvSpPr>
        <p:spPr>
          <a:xfrm>
            <a:off x="4498340" y="5157470"/>
            <a:ext cx="5664200" cy="674370"/>
          </a:xfrm>
        </p:spPr>
        <p:txBody>
          <a:bodyPr>
            <a:normAutofit/>
          </a:bodyPr>
          <a:lstStyle>
            <a:lvl1pPr marL="0" indent="0" algn="ctr">
              <a:lnSpc>
                <a:spcPct val="100000"/>
              </a:lnSpc>
              <a:buNone/>
              <a:defRPr lang="en-US" sz="1600" kern="1200" dirty="0">
                <a:solidFill>
                  <a:schemeClr val="bg1"/>
                </a:solidFill>
                <a:latin typeface="+mn-lt"/>
                <a:ea typeface="+mn-ea"/>
                <a:cs typeface="+mn-cs"/>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a:t>Click to edit Master text styles</a:t>
            </a:r>
          </a:p>
        </p:txBody>
      </p:sp>
      <p:sp>
        <p:nvSpPr>
          <p:cNvPr id="53" name="Text Placeholder 48">
            <a:extLst>
              <a:ext uri="{FF2B5EF4-FFF2-40B4-BE49-F238E27FC236}">
                <a16:creationId xmlns:a16="http://schemas.microsoft.com/office/drawing/2014/main" id="{020F4427-24B5-439F-BAD8-849395F5BD3F}"/>
              </a:ext>
            </a:extLst>
          </p:cNvPr>
          <p:cNvSpPr>
            <a:spLocks noGrp="1"/>
          </p:cNvSpPr>
          <p:nvPr>
            <p:ph type="body" sz="quarter" idx="14" hasCustomPrompt="1"/>
          </p:nvPr>
        </p:nvSpPr>
        <p:spPr>
          <a:xfrm>
            <a:off x="6758940" y="4467860"/>
            <a:ext cx="1143000" cy="674370"/>
          </a:xfrm>
        </p:spPr>
        <p:txBody>
          <a:bodyPr anchor="ctr"/>
          <a:lstStyle>
            <a:lvl1pPr marL="0" indent="0" algn="ctr">
              <a:buNone/>
              <a:defRPr b="1">
                <a:solidFill>
                  <a:schemeClr val="bg1"/>
                </a:solidFill>
              </a:defRPr>
            </a:lvl1pPr>
          </a:lstStyle>
          <a:p>
            <a:pPr lvl="0"/>
            <a:r>
              <a:rPr lang="en-US" dirty="0"/>
              <a:t>#</a:t>
            </a:r>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64587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61596BB-AB96-498E-9FC6-5A2AB545015E}"/>
              </a:ext>
            </a:extLst>
          </p:cNvPr>
          <p:cNvSpPr/>
          <p:nvPr userDrawn="1"/>
        </p:nvSpPr>
        <p:spPr>
          <a:xfrm>
            <a:off x="0" y="0"/>
            <a:ext cx="2133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9118C8-2BD4-4A40-BC58-4FE44DEC7363}"/>
              </a:ext>
            </a:extLst>
          </p:cNvPr>
          <p:cNvSpPr/>
          <p:nvPr userDrawn="1"/>
        </p:nvSpPr>
        <p:spPr>
          <a:xfrm>
            <a:off x="211836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4AD9616-1E71-41BB-8C88-7A8B2E678B19}"/>
              </a:ext>
            </a:extLst>
          </p:cNvPr>
          <p:cNvSpPr/>
          <p:nvPr userDrawn="1"/>
        </p:nvSpPr>
        <p:spPr>
          <a:xfrm>
            <a:off x="211836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3C0C635-E6DB-4926-AB50-27C9523BA6D9}"/>
              </a:ext>
            </a:extLst>
          </p:cNvPr>
          <p:cNvSpPr/>
          <p:nvPr userDrawn="1"/>
        </p:nvSpPr>
        <p:spPr>
          <a:xfrm>
            <a:off x="211836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8C2E78C-B45B-4FC7-8BA2-B26C3B4C1B7B}"/>
              </a:ext>
            </a:extLst>
          </p:cNvPr>
          <p:cNvSpPr/>
          <p:nvPr userDrawn="1"/>
        </p:nvSpPr>
        <p:spPr>
          <a:xfrm>
            <a:off x="211836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E27586E-6CC4-43CF-85A4-5F1DEBF538EE}"/>
              </a:ext>
            </a:extLst>
          </p:cNvPr>
          <p:cNvSpPr/>
          <p:nvPr userDrawn="1"/>
        </p:nvSpPr>
        <p:spPr>
          <a:xfrm>
            <a:off x="211836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1EA87086-44EB-4B15-9068-C89D4316CCC4}"/>
              </a:ext>
            </a:extLst>
          </p:cNvPr>
          <p:cNvSpPr/>
          <p:nvPr userDrawn="1"/>
        </p:nvSpPr>
        <p:spPr>
          <a:xfrm>
            <a:off x="211836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DBA141-4D66-475C-A7A4-24D56F66EA01}"/>
              </a:ext>
            </a:extLst>
          </p:cNvPr>
          <p:cNvSpPr/>
          <p:nvPr userDrawn="1"/>
        </p:nvSpPr>
        <p:spPr>
          <a:xfrm>
            <a:off x="211836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236208B-40F2-466D-94DD-475C48CC33F1}"/>
              </a:ext>
            </a:extLst>
          </p:cNvPr>
          <p:cNvSpPr/>
          <p:nvPr userDrawn="1"/>
        </p:nvSpPr>
        <p:spPr>
          <a:xfrm>
            <a:off x="211836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05A7F399-568C-49DE-BEA4-F1693AC34329}"/>
              </a:ext>
            </a:extLst>
          </p:cNvPr>
          <p:cNvSpPr/>
          <p:nvPr userDrawn="1"/>
        </p:nvSpPr>
        <p:spPr>
          <a:xfrm>
            <a:off x="211836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004A9B4-FE61-456D-821E-17BBAF611724}"/>
              </a:ext>
            </a:extLst>
          </p:cNvPr>
          <p:cNvSpPr/>
          <p:nvPr userDrawn="1"/>
        </p:nvSpPr>
        <p:spPr>
          <a:xfrm>
            <a:off x="211836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8E9149E0-1DA5-4D13-B672-D5D022B66892}"/>
              </a:ext>
            </a:extLst>
          </p:cNvPr>
          <p:cNvSpPr/>
          <p:nvPr userDrawn="1"/>
        </p:nvSpPr>
        <p:spPr>
          <a:xfrm>
            <a:off x="2118360" y="65151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34998EA-58DB-4394-B448-32D5476A0416}"/>
              </a:ext>
            </a:extLst>
          </p:cNvPr>
          <p:cNvSpPr/>
          <p:nvPr userDrawn="1"/>
        </p:nvSpPr>
        <p:spPr>
          <a:xfrm>
            <a:off x="211836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7D0B7785-DD94-4481-9BE0-30321A1E5D4F}"/>
              </a:ext>
            </a:extLst>
          </p:cNvPr>
          <p:cNvSpPr/>
          <p:nvPr userDrawn="1"/>
        </p:nvSpPr>
        <p:spPr>
          <a:xfrm>
            <a:off x="211836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5CA73DF-3F6B-4A8B-BC96-5F0E8816759D}"/>
              </a:ext>
            </a:extLst>
          </p:cNvPr>
          <p:cNvSpPr/>
          <p:nvPr userDrawn="1"/>
        </p:nvSpPr>
        <p:spPr>
          <a:xfrm>
            <a:off x="2118360" y="54864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256AF0A-DC14-4B8A-B41C-950B659F5248}"/>
              </a:ext>
            </a:extLst>
          </p:cNvPr>
          <p:cNvSpPr/>
          <p:nvPr userDrawn="1"/>
        </p:nvSpPr>
        <p:spPr>
          <a:xfrm>
            <a:off x="211836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235D68D2-7542-4F1E-923A-0C6C255A8566}"/>
              </a:ext>
            </a:extLst>
          </p:cNvPr>
          <p:cNvSpPr/>
          <p:nvPr userDrawn="1"/>
        </p:nvSpPr>
        <p:spPr>
          <a:xfrm>
            <a:off x="211836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E0DD9ED3-7DCD-4E23-94F2-51C26D610A2B}"/>
              </a:ext>
            </a:extLst>
          </p:cNvPr>
          <p:cNvSpPr/>
          <p:nvPr userDrawn="1"/>
        </p:nvSpPr>
        <p:spPr>
          <a:xfrm>
            <a:off x="2118360" y="6858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7ED83BD-EB0D-46BD-A015-91554B991642}"/>
              </a:ext>
            </a:extLst>
          </p:cNvPr>
          <p:cNvSpPr/>
          <p:nvPr userDrawn="1"/>
        </p:nvSpPr>
        <p:spPr>
          <a:xfrm>
            <a:off x="211836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069C2404-050F-4EF9-B5FD-333059A9D6FA}"/>
              </a:ext>
            </a:extLst>
          </p:cNvPr>
          <p:cNvSpPr/>
          <p:nvPr userDrawn="1"/>
        </p:nvSpPr>
        <p:spPr>
          <a:xfrm>
            <a:off x="2118360" y="17145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34710FF2-3868-4BB0-AA0F-85DAD4623984}"/>
              </a:ext>
            </a:extLst>
          </p:cNvPr>
          <p:cNvSpPr/>
          <p:nvPr userDrawn="1"/>
        </p:nvSpPr>
        <p:spPr>
          <a:xfrm>
            <a:off x="2118360" y="20574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rot="16200000">
            <a:off x="-2374585" y="2766221"/>
            <a:ext cx="6858002" cy="1325563"/>
          </a:xfrm>
        </p:spPr>
        <p:txBody>
          <a:bodyPr>
            <a:normAutofit/>
          </a:bodyPr>
          <a:lstStyle>
            <a:lvl1pPr algn="ct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57" name="Date Placeholder 3">
            <a:extLst>
              <a:ext uri="{FF2B5EF4-FFF2-40B4-BE49-F238E27FC236}">
                <a16:creationId xmlns:a16="http://schemas.microsoft.com/office/drawing/2014/main" id="{4B58E98B-B927-46C1-8ED3-11D1917EF0FE}"/>
              </a:ext>
            </a:extLst>
          </p:cNvPr>
          <p:cNvSpPr>
            <a:spLocks noGrp="1"/>
          </p:cNvSpPr>
          <p:nvPr>
            <p:ph type="dt" sz="half" idx="2"/>
          </p:nvPr>
        </p:nvSpPr>
        <p:spPr>
          <a:xfrm>
            <a:off x="3299460" y="6356350"/>
            <a:ext cx="2709454"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58" name="Footer Placeholder 4">
            <a:extLst>
              <a:ext uri="{FF2B5EF4-FFF2-40B4-BE49-F238E27FC236}">
                <a16:creationId xmlns:a16="http://schemas.microsoft.com/office/drawing/2014/main" id="{6CCE00AF-3769-40CD-9667-5C865AF0011C}"/>
              </a:ext>
            </a:extLst>
          </p:cNvPr>
          <p:cNvSpPr>
            <a:spLocks noGrp="1"/>
          </p:cNvSpPr>
          <p:nvPr>
            <p:ph type="ftr" sz="quarter" idx="3"/>
          </p:nvPr>
        </p:nvSpPr>
        <p:spPr>
          <a:xfrm>
            <a:off x="6183089" y="6356350"/>
            <a:ext cx="225334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endParaRPr lang="en-US" dirty="0"/>
          </a:p>
        </p:txBody>
      </p:sp>
      <p:sp>
        <p:nvSpPr>
          <p:cNvPr id="59" name="Slide Number Placeholder 5">
            <a:extLst>
              <a:ext uri="{FF2B5EF4-FFF2-40B4-BE49-F238E27FC236}">
                <a16:creationId xmlns:a16="http://schemas.microsoft.com/office/drawing/2014/main" id="{D8C19DE6-07C2-43A2-A5EE-D0967E1F9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20962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1A29850-9B3D-49F0-9198-80F35FD55140}"/>
              </a:ext>
            </a:extLst>
          </p:cNvPr>
          <p:cNvSpPr/>
          <p:nvPr userDrawn="1"/>
        </p:nvSpPr>
        <p:spPr>
          <a:xfrm>
            <a:off x="5222748" y="0"/>
            <a:ext cx="1746503"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20672AB-65F9-4533-9452-7872A8E7C3BC}"/>
              </a:ext>
            </a:extLst>
          </p:cNvPr>
          <p:cNvSpPr/>
          <p:nvPr userDrawn="1"/>
        </p:nvSpPr>
        <p:spPr>
          <a:xfrm>
            <a:off x="174091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A20BF50-7B12-496A-986A-AF0B9880118F}"/>
              </a:ext>
            </a:extLst>
          </p:cNvPr>
          <p:cNvSpPr/>
          <p:nvPr userDrawn="1"/>
        </p:nvSpPr>
        <p:spPr>
          <a:xfrm>
            <a:off x="0" y="0"/>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E556028-47A8-47AD-A7ED-1CB2252FBE3D}"/>
              </a:ext>
            </a:extLst>
          </p:cNvPr>
          <p:cNvSpPr/>
          <p:nvPr userDrawn="1"/>
        </p:nvSpPr>
        <p:spPr>
          <a:xfrm>
            <a:off x="10445496" y="0"/>
            <a:ext cx="1746504" cy="17556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C47570CE-A79F-452C-A098-5DE30EBBC6FB}"/>
              </a:ext>
            </a:extLst>
          </p:cNvPr>
          <p:cNvSpPr/>
          <p:nvPr userDrawn="1"/>
        </p:nvSpPr>
        <p:spPr>
          <a:xfrm>
            <a:off x="1740916" y="1733044"/>
            <a:ext cx="1746504" cy="17556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D3866FD-426E-414F-B17B-F648AF71EA9B}"/>
              </a:ext>
            </a:extLst>
          </p:cNvPr>
          <p:cNvSpPr/>
          <p:nvPr userDrawn="1"/>
        </p:nvSpPr>
        <p:spPr>
          <a:xfrm>
            <a:off x="0"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54B0C63F-EAB3-44FC-B94D-C69BCBD26EBB}"/>
              </a:ext>
            </a:extLst>
          </p:cNvPr>
          <p:cNvSpPr/>
          <p:nvPr userDrawn="1"/>
        </p:nvSpPr>
        <p:spPr>
          <a:xfrm>
            <a:off x="8704580" y="1733044"/>
            <a:ext cx="1746504" cy="17556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7" name="Rectangle 26">
            <a:extLst>
              <a:ext uri="{FF2B5EF4-FFF2-40B4-BE49-F238E27FC236}">
                <a16:creationId xmlns:a16="http://schemas.microsoft.com/office/drawing/2014/main" id="{679B1BFC-C4E4-428C-A63D-1780C528C70E}"/>
              </a:ext>
            </a:extLst>
          </p:cNvPr>
          <p:cNvSpPr/>
          <p:nvPr userDrawn="1"/>
        </p:nvSpPr>
        <p:spPr>
          <a:xfrm>
            <a:off x="5222748" y="1733044"/>
            <a:ext cx="1746504"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66506793-EC4D-4DB9-A0A1-CC46BD8565D8}"/>
              </a:ext>
            </a:extLst>
          </p:cNvPr>
          <p:cNvSpPr/>
          <p:nvPr userDrawn="1"/>
        </p:nvSpPr>
        <p:spPr>
          <a:xfrm>
            <a:off x="10451084" y="1733044"/>
            <a:ext cx="1740916" cy="17556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7BD3197-9B69-4E3D-9A01-662F1F8E514B}"/>
              </a:ext>
            </a:extLst>
          </p:cNvPr>
          <p:cNvSpPr/>
          <p:nvPr userDrawn="1"/>
        </p:nvSpPr>
        <p:spPr>
          <a:xfrm>
            <a:off x="3481832" y="1733044"/>
            <a:ext cx="1746504" cy="17556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1569720" y="3870960"/>
            <a:ext cx="9052560" cy="1363663"/>
          </a:xfrm>
        </p:spPr>
        <p:txBody>
          <a:bodyPr anchor="b">
            <a:normAutofit/>
          </a:bodyPr>
          <a:lstStyle>
            <a:lvl1pPr algn="ctr">
              <a:lnSpc>
                <a:spcPct val="100000"/>
              </a:lnSpc>
              <a:defRPr sz="28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1569720" y="5405755"/>
            <a:ext cx="9052560" cy="476885"/>
          </a:xfrm>
        </p:spPr>
        <p:txBody>
          <a:bodyPr>
            <a:normAutofit/>
          </a:bodyPr>
          <a:lstStyle>
            <a:lvl1pPr marL="0" indent="0" algn="ctr">
              <a:lnSpc>
                <a:spcPct val="100000"/>
              </a:lnSpc>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05F6-A3ED-45AB-B103-D5E34BFD605F}"/>
              </a:ext>
            </a:extLst>
          </p:cNvPr>
          <p:cNvSpPr>
            <a:spLocks noGrp="1"/>
          </p:cNvSpPr>
          <p:nvPr>
            <p:ph type="dt" sz="half" idx="10"/>
          </p:nvPr>
        </p:nvSpPr>
        <p:spPr/>
        <p:txBody>
          <a:bodyPr/>
          <a:lstStyle>
            <a:lvl1pPr>
              <a:defRPr>
                <a:solidFill>
                  <a:schemeClr val="accent1">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2F029C1C-740D-4213-96FE-1FAA3072FF83}"/>
              </a:ext>
            </a:extLst>
          </p:cNvPr>
          <p:cNvSpPr>
            <a:spLocks noGrp="1"/>
          </p:cNvSpPr>
          <p:nvPr>
            <p:ph type="ftr" sz="quarter" idx="11"/>
          </p:nvPr>
        </p:nvSpPr>
        <p:spPr/>
        <p:txBody>
          <a:bodyPr/>
          <a:lstStyle>
            <a:lvl1pPr>
              <a:defRPr>
                <a:solidFill>
                  <a:schemeClr val="accent1">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F54E8801-7449-48B4-8D64-BCE20D0831C9}"/>
              </a:ext>
            </a:extLst>
          </p:cNvPr>
          <p:cNvSpPr>
            <a:spLocks noGrp="1"/>
          </p:cNvSpPr>
          <p:nvPr>
            <p:ph type="sldNum" sz="quarter" idx="12"/>
          </p:nvPr>
        </p:nvSpPr>
        <p:spPr/>
        <p:txBody>
          <a:bodyPr/>
          <a:lstStyle>
            <a:lvl1pPr>
              <a:defRPr>
                <a:solidFill>
                  <a:schemeClr val="accent1">
                    <a:lumMod val="20000"/>
                    <a:lumOff val="80000"/>
                  </a:schemeClr>
                </a:solidFill>
              </a:defRPr>
            </a:lvl1pPr>
          </a:lstStyle>
          <a:p>
            <a:fld id="{B5CEABB6-07DC-46E8-9B57-56EC44A396E5}" type="slidenum">
              <a:rPr lang="en-US" smtClean="0"/>
              <a:pPr/>
              <a:t>‹#›</a:t>
            </a:fld>
            <a:endParaRPr lang="en-US" dirty="0"/>
          </a:p>
        </p:txBody>
      </p:sp>
      <p:sp>
        <p:nvSpPr>
          <p:cNvPr id="11" name="Picture Placeholder 52">
            <a:extLst>
              <a:ext uri="{FF2B5EF4-FFF2-40B4-BE49-F238E27FC236}">
                <a16:creationId xmlns:a16="http://schemas.microsoft.com/office/drawing/2014/main" id="{AEBBD699-238F-487D-A094-5E479CCCCD41}"/>
              </a:ext>
            </a:extLst>
          </p:cNvPr>
          <p:cNvSpPr>
            <a:spLocks noGrp="1"/>
          </p:cNvSpPr>
          <p:nvPr>
            <p:ph type="pic" sz="quarter" idx="14"/>
          </p:nvPr>
        </p:nvSpPr>
        <p:spPr>
          <a:xfrm>
            <a:off x="3481832" y="0"/>
            <a:ext cx="1740916"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7" name="Picture Placeholder 52">
            <a:extLst>
              <a:ext uri="{FF2B5EF4-FFF2-40B4-BE49-F238E27FC236}">
                <a16:creationId xmlns:a16="http://schemas.microsoft.com/office/drawing/2014/main" id="{6A29DD5B-55DC-47F4-8032-1E78B3A990BE}"/>
              </a:ext>
            </a:extLst>
          </p:cNvPr>
          <p:cNvSpPr>
            <a:spLocks noGrp="1"/>
          </p:cNvSpPr>
          <p:nvPr>
            <p:ph type="pic" sz="quarter" idx="17"/>
          </p:nvPr>
        </p:nvSpPr>
        <p:spPr>
          <a:xfrm>
            <a:off x="8704580" y="0"/>
            <a:ext cx="1746504" cy="1733044"/>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25" name="Picture Placeholder 52">
            <a:extLst>
              <a:ext uri="{FF2B5EF4-FFF2-40B4-BE49-F238E27FC236}">
                <a16:creationId xmlns:a16="http://schemas.microsoft.com/office/drawing/2014/main" id="{DF373D3C-15A7-41D7-A80E-63E14EA87B24}"/>
              </a:ext>
            </a:extLst>
          </p:cNvPr>
          <p:cNvSpPr>
            <a:spLocks noGrp="1"/>
          </p:cNvSpPr>
          <p:nvPr>
            <p:ph type="pic" sz="quarter" idx="18"/>
          </p:nvPr>
        </p:nvSpPr>
        <p:spPr>
          <a:xfrm>
            <a:off x="6969252" y="1733044"/>
            <a:ext cx="1735328" cy="1755648"/>
          </a:xfrm>
          <a:custGeom>
            <a:avLst/>
            <a:gdLst>
              <a:gd name="connsiteX0" fmla="*/ 0 w 1719072"/>
              <a:gd name="connsiteY0" fmla="*/ 0 h 1708970"/>
              <a:gd name="connsiteX1" fmla="*/ 1719072 w 1719072"/>
              <a:gd name="connsiteY1" fmla="*/ 0 h 1708970"/>
              <a:gd name="connsiteX2" fmla="*/ 1719072 w 1719072"/>
              <a:gd name="connsiteY2" fmla="*/ 1708970 h 1708970"/>
              <a:gd name="connsiteX3" fmla="*/ 0 w 1719072"/>
              <a:gd name="connsiteY3" fmla="*/ 1708970 h 1708970"/>
            </a:gdLst>
            <a:ahLst/>
            <a:cxnLst>
              <a:cxn ang="0">
                <a:pos x="connsiteX0" y="connsiteY0"/>
              </a:cxn>
              <a:cxn ang="0">
                <a:pos x="connsiteX1" y="connsiteY1"/>
              </a:cxn>
              <a:cxn ang="0">
                <a:pos x="connsiteX2" y="connsiteY2"/>
              </a:cxn>
              <a:cxn ang="0">
                <a:pos x="connsiteX3" y="connsiteY3"/>
              </a:cxn>
            </a:cxnLst>
            <a:rect l="l" t="t" r="r" b="b"/>
            <a:pathLst>
              <a:path w="1719072" h="1708970">
                <a:moveTo>
                  <a:pt x="0" y="0"/>
                </a:moveTo>
                <a:lnTo>
                  <a:pt x="1719072" y="0"/>
                </a:lnTo>
                <a:lnTo>
                  <a:pt x="1719072" y="1708970"/>
                </a:lnTo>
                <a:lnTo>
                  <a:pt x="0" y="1708970"/>
                </a:lnTo>
                <a:close/>
              </a:path>
            </a:pathLst>
          </a:custGeom>
        </p:spPr>
        <p:txBody>
          <a:bodyPr wrap="square">
            <a:noAutofit/>
          </a:bodyPr>
          <a:lstStyle/>
          <a:p>
            <a:r>
              <a:rPr lang="en-US"/>
              <a:t>Click icon to add picture</a:t>
            </a:r>
            <a:endParaRPr lang="en-US" dirty="0"/>
          </a:p>
        </p:txBody>
      </p:sp>
      <p:sp>
        <p:nvSpPr>
          <p:cNvPr id="14" name="Rectangle 13">
            <a:extLst>
              <a:ext uri="{FF2B5EF4-FFF2-40B4-BE49-F238E27FC236}">
                <a16:creationId xmlns:a16="http://schemas.microsoft.com/office/drawing/2014/main" id="{02FEFBC2-5C67-4F2E-8B5F-6AAF8656FBA4}"/>
              </a:ext>
            </a:extLst>
          </p:cNvPr>
          <p:cNvSpPr/>
          <p:nvPr userDrawn="1"/>
        </p:nvSpPr>
        <p:spPr>
          <a:xfrm>
            <a:off x="6969250" y="0"/>
            <a:ext cx="1740917" cy="17330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705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4"/>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endParaRPr lang="en-US" dirty="0"/>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3175" y="607060"/>
            <a:ext cx="6082549" cy="6254745"/>
          </a:xfrm>
        </p:spPr>
        <p:txBody>
          <a:bodyPr/>
          <a:lstStyle/>
          <a:p>
            <a:r>
              <a:rPr lang="en-US"/>
              <a:t>Click icon to add picture</a:t>
            </a:r>
            <a:endParaRPr lang="en-US" dirty="0"/>
          </a:p>
        </p:txBody>
      </p:sp>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743700" y="3219450"/>
            <a:ext cx="4603750" cy="1343025"/>
          </a:xfrm>
        </p:spPr>
        <p:txBody>
          <a:bodyPr lIns="0" anchor="t">
            <a:normAutofit/>
          </a:bodyPr>
          <a:lstStyle>
            <a:lvl1pPr>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22" name="Text Placeholder 2">
            <a:extLst>
              <a:ext uri="{FF2B5EF4-FFF2-40B4-BE49-F238E27FC236}">
                <a16:creationId xmlns:a16="http://schemas.microsoft.com/office/drawing/2014/main" id="{27093093-F077-4A1D-A6ED-946369A581AA}"/>
              </a:ext>
            </a:extLst>
          </p:cNvPr>
          <p:cNvSpPr>
            <a:spLocks noGrp="1"/>
          </p:cNvSpPr>
          <p:nvPr>
            <p:ph type="body" idx="1"/>
          </p:nvPr>
        </p:nvSpPr>
        <p:spPr>
          <a:xfrm>
            <a:off x="6743700" y="4589463"/>
            <a:ext cx="4603750" cy="1500187"/>
          </a:xfrm>
        </p:spPr>
        <p:txBody>
          <a:bodyPr lIns="0">
            <a:normAutofit/>
          </a:bodyPr>
          <a:lstStyle>
            <a:lvl1pPr marL="0" indent="0">
              <a:lnSpc>
                <a:spcPct val="100000"/>
              </a:lnSpc>
              <a:buNone/>
              <a:defRPr lang="en-US" sz="16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3" name="Rectangle 22">
            <a:extLst>
              <a:ext uri="{FF2B5EF4-FFF2-40B4-BE49-F238E27FC236}">
                <a16:creationId xmlns:a16="http://schemas.microsoft.com/office/drawing/2014/main" id="{9693E355-5671-4FE4-8958-99FC40EF5B1D}"/>
              </a:ext>
            </a:extLst>
          </p:cNvPr>
          <p:cNvSpPr/>
          <p:nvPr userDrawn="1"/>
        </p:nvSpPr>
        <p:spPr>
          <a:xfrm>
            <a:off x="674370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p:spPr>
        <p:txBody>
          <a:bodyPr/>
          <a:lstStyle>
            <a:lvl1pPr>
              <a:defRPr sz="900">
                <a:solidFill>
                  <a:schemeClr val="accent4">
                    <a:lumMod val="20000"/>
                    <a:lumOff val="80000"/>
                  </a:schemeClr>
                </a:solidFill>
              </a:defRPr>
            </a:lvl1pPr>
          </a:lstStyle>
          <a:p>
            <a:endParaRPr lang="en-US" dirty="0"/>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scellaneous content">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 Placeholder 2">
            <a:extLst>
              <a:ext uri="{FF2B5EF4-FFF2-40B4-BE49-F238E27FC236}">
                <a16:creationId xmlns:a16="http://schemas.microsoft.com/office/drawing/2014/main" id="{4BBE4B76-BA2D-4EA4-A178-30F57AC1DFDB}"/>
              </a:ext>
            </a:extLst>
          </p:cNvPr>
          <p:cNvSpPr>
            <a:spLocks noGrp="1"/>
          </p:cNvSpPr>
          <p:nvPr>
            <p:ph type="body" idx="1" hasCustomPrompt="1"/>
          </p:nvPr>
        </p:nvSpPr>
        <p:spPr>
          <a:xfrm>
            <a:off x="838200"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78" name="Text Placeholder 4">
            <a:extLst>
              <a:ext uri="{FF2B5EF4-FFF2-40B4-BE49-F238E27FC236}">
                <a16:creationId xmlns:a16="http://schemas.microsoft.com/office/drawing/2014/main" id="{045FF175-F59F-4A69-B296-E046C778424F}"/>
              </a:ext>
            </a:extLst>
          </p:cNvPr>
          <p:cNvSpPr>
            <a:spLocks noGrp="1"/>
          </p:cNvSpPr>
          <p:nvPr>
            <p:ph type="body" sz="quarter" idx="3" hasCustomPrompt="1"/>
          </p:nvPr>
        </p:nvSpPr>
        <p:spPr>
          <a:xfrm>
            <a:off x="3562665" y="4398413"/>
            <a:ext cx="2342205"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0" name="Text Placeholder 2">
            <a:extLst>
              <a:ext uri="{FF2B5EF4-FFF2-40B4-BE49-F238E27FC236}">
                <a16:creationId xmlns:a16="http://schemas.microsoft.com/office/drawing/2014/main" id="{FBAA7D2D-B5F0-416A-A89F-1DC3E6A877E6}"/>
              </a:ext>
            </a:extLst>
          </p:cNvPr>
          <p:cNvSpPr>
            <a:spLocks noGrp="1"/>
          </p:cNvSpPr>
          <p:nvPr>
            <p:ph type="body" idx="13" hasCustomPrompt="1"/>
          </p:nvPr>
        </p:nvSpPr>
        <p:spPr>
          <a:xfrm>
            <a:off x="6298609" y="4398413"/>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2" name="Text Placeholder 2">
            <a:extLst>
              <a:ext uri="{FF2B5EF4-FFF2-40B4-BE49-F238E27FC236}">
                <a16:creationId xmlns:a16="http://schemas.microsoft.com/office/drawing/2014/main" id="{01187116-E25F-47A2-9BC5-532F3F42D317}"/>
              </a:ext>
            </a:extLst>
          </p:cNvPr>
          <p:cNvSpPr>
            <a:spLocks noGrp="1"/>
          </p:cNvSpPr>
          <p:nvPr>
            <p:ph type="body" idx="15" hasCustomPrompt="1"/>
          </p:nvPr>
        </p:nvSpPr>
        <p:spPr>
          <a:xfrm>
            <a:off x="9023074" y="4398057"/>
            <a:ext cx="2330726" cy="804859"/>
          </a:xfrm>
        </p:spPr>
        <p:txBody>
          <a:bodyPr lIns="0" rIns="0" anchor="b">
            <a:noAutofit/>
          </a:bodyPr>
          <a:lstStyle>
            <a:lvl1pPr marL="0" indent="0" algn="ctr">
              <a:buNone/>
              <a:defRPr lang="en-US" sz="28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a:t>
            </a:r>
          </a:p>
        </p:txBody>
      </p:sp>
      <p:sp>
        <p:nvSpPr>
          <p:cNvPr id="84" name="Text Placeholder 2">
            <a:extLst>
              <a:ext uri="{FF2B5EF4-FFF2-40B4-BE49-F238E27FC236}">
                <a16:creationId xmlns:a16="http://schemas.microsoft.com/office/drawing/2014/main" id="{B69B6CD5-B022-423C-A017-AD2D8FFA0665}"/>
              </a:ext>
            </a:extLst>
          </p:cNvPr>
          <p:cNvSpPr>
            <a:spLocks noGrp="1"/>
          </p:cNvSpPr>
          <p:nvPr>
            <p:ph type="body" idx="17"/>
          </p:nvPr>
        </p:nvSpPr>
        <p:spPr>
          <a:xfrm>
            <a:off x="838200"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6" name="Text Placeholder 2">
            <a:extLst>
              <a:ext uri="{FF2B5EF4-FFF2-40B4-BE49-F238E27FC236}">
                <a16:creationId xmlns:a16="http://schemas.microsoft.com/office/drawing/2014/main" id="{06A7180A-5FBF-4DE7-A668-E24E022DFA9E}"/>
              </a:ext>
            </a:extLst>
          </p:cNvPr>
          <p:cNvSpPr>
            <a:spLocks noGrp="1"/>
          </p:cNvSpPr>
          <p:nvPr>
            <p:ph type="body" idx="19"/>
          </p:nvPr>
        </p:nvSpPr>
        <p:spPr>
          <a:xfrm>
            <a:off x="6298609" y="5226810"/>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7" name="Text Placeholder 2">
            <a:extLst>
              <a:ext uri="{FF2B5EF4-FFF2-40B4-BE49-F238E27FC236}">
                <a16:creationId xmlns:a16="http://schemas.microsoft.com/office/drawing/2014/main" id="{2EFABF40-7E40-4F8A-80D3-DB5903EEBDF1}"/>
              </a:ext>
            </a:extLst>
          </p:cNvPr>
          <p:cNvSpPr>
            <a:spLocks noGrp="1"/>
          </p:cNvSpPr>
          <p:nvPr>
            <p:ph type="body" idx="20"/>
          </p:nvPr>
        </p:nvSpPr>
        <p:spPr>
          <a:xfrm>
            <a:off x="9023074"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8" name="Text Placeholder 2">
            <a:extLst>
              <a:ext uri="{FF2B5EF4-FFF2-40B4-BE49-F238E27FC236}">
                <a16:creationId xmlns:a16="http://schemas.microsoft.com/office/drawing/2014/main" id="{FFD10C91-B253-496D-889A-D48B1A0AA556}"/>
              </a:ext>
            </a:extLst>
          </p:cNvPr>
          <p:cNvSpPr>
            <a:spLocks noGrp="1"/>
          </p:cNvSpPr>
          <p:nvPr>
            <p:ph type="body" idx="21"/>
          </p:nvPr>
        </p:nvSpPr>
        <p:spPr>
          <a:xfrm>
            <a:off x="3562665" y="5226454"/>
            <a:ext cx="2330726" cy="438505"/>
          </a:xfrm>
        </p:spPr>
        <p:txBody>
          <a:bodyPr lIns="0" rIns="0" anchor="b">
            <a:noAutofit/>
          </a:bodyPr>
          <a:lstStyle>
            <a:lvl1pPr marL="0" indent="0" algn="ctr">
              <a:lnSpc>
                <a:spcPct val="100000"/>
              </a:lnSpc>
              <a:buNone/>
              <a:defRPr lang="en-US" sz="2000" kern="1200" spc="0" baseline="0" dirty="0" smtClean="0">
                <a:solidFill>
                  <a:schemeClr val="bg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410476" y="629616"/>
            <a:ext cx="9371048" cy="1325563"/>
          </a:xfrm>
        </p:spPr>
        <p:txBody>
          <a:bodyPr anchor="ctr">
            <a:normAutofit/>
          </a:bodyPr>
          <a:lstStyle>
            <a:lvl1pPr marL="0" algn="ctr" defTabSz="914400" rtl="0" eaLnBrk="1" latinLnBrk="0" hangingPunct="1">
              <a:lnSpc>
                <a:spcPct val="90000"/>
              </a:lnSpc>
              <a:spcBef>
                <a:spcPct val="0"/>
              </a:spcBef>
              <a:buNone/>
              <a:defRPr lang="en-US" sz="3800" b="1" kern="1200" dirty="0">
                <a:solidFill>
                  <a:schemeClr val="bg1"/>
                </a:solidFill>
                <a:latin typeface="+mj-lt"/>
                <a:ea typeface="+mj-ea"/>
                <a:cs typeface="+mj-cs"/>
              </a:defRPr>
            </a:lvl1pPr>
          </a:lstStyle>
          <a:p>
            <a:r>
              <a:rPr lang="en-US"/>
              <a:t>Click to edit Master title style</a:t>
            </a:r>
            <a:endParaRPr lang="en-US" dirty="0"/>
          </a:p>
        </p:txBody>
      </p:sp>
      <p:sp>
        <p:nvSpPr>
          <p:cNvPr id="93" name="Date Placeholder 3">
            <a:extLst>
              <a:ext uri="{FF2B5EF4-FFF2-40B4-BE49-F238E27FC236}">
                <a16:creationId xmlns:a16="http://schemas.microsoft.com/office/drawing/2014/main" id="{3EDC5EF0-E937-47AD-8F93-11A7E03197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4">
                    <a:lumMod val="20000"/>
                    <a:lumOff val="80000"/>
                  </a:schemeClr>
                </a:solidFill>
              </a:defRPr>
            </a:lvl1pPr>
          </a:lstStyle>
          <a:p>
            <a:endParaRPr lang="en-US" dirty="0"/>
          </a:p>
        </p:txBody>
      </p:sp>
      <p:sp>
        <p:nvSpPr>
          <p:cNvPr id="94" name="Footer Placeholder 4">
            <a:extLst>
              <a:ext uri="{FF2B5EF4-FFF2-40B4-BE49-F238E27FC236}">
                <a16:creationId xmlns:a16="http://schemas.microsoft.com/office/drawing/2014/main" id="{4CB9AE8E-EB22-4097-951C-4A6E38B2D472}"/>
              </a:ext>
            </a:extLst>
          </p:cNvPr>
          <p:cNvSpPr>
            <a:spLocks noGrp="1"/>
          </p:cNvSpPr>
          <p:nvPr>
            <p:ph type="ftr" sz="quarter" idx="22"/>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endParaRPr lang="en-US" dirty="0"/>
          </a:p>
        </p:txBody>
      </p:sp>
      <p:sp>
        <p:nvSpPr>
          <p:cNvPr id="95" name="Slide Number Placeholder 5">
            <a:extLst>
              <a:ext uri="{FF2B5EF4-FFF2-40B4-BE49-F238E27FC236}">
                <a16:creationId xmlns:a16="http://schemas.microsoft.com/office/drawing/2014/main" id="{D89D10F4-442B-4B78-B541-92469482E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88813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75" r:id="rId3"/>
    <p:sldLayoutId id="2147483702" r:id="rId4"/>
    <p:sldLayoutId id="2147483650" r:id="rId5"/>
    <p:sldLayoutId id="2147483682" r:id="rId6"/>
    <p:sldLayoutId id="2147483667" r:id="rId7"/>
    <p:sldLayoutId id="2147483668" r:id="rId8"/>
    <p:sldLayoutId id="2147483656" r:id="rId9"/>
    <p:sldLayoutId id="2147483677" r:id="rId10"/>
    <p:sldLayoutId id="2147483664" r:id="rId11"/>
    <p:sldLayoutId id="2147483701" r:id="rId12"/>
    <p:sldLayoutId id="2147483679" r:id="rId13"/>
    <p:sldLayoutId id="2147483680" r:id="rId14"/>
    <p:sldLayoutId id="2147483673" r:id="rId15"/>
    <p:sldLayoutId id="2147483681" r:id="rId16"/>
    <p:sldLayoutId id="2147483704"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atalog.unm.edu/#/home"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customXml" Target="../ink/ink5.xml"/><Relationship Id="rId2" Type="http://schemas.openxmlformats.org/officeDocument/2006/relationships/hyperlink" Target="https://www.aacu.org/value-rubrics" TargetMode="External"/><Relationship Id="rId1" Type="http://schemas.openxmlformats.org/officeDocument/2006/relationships/slideLayout" Target="../slideLayouts/slideLayout3.xml"/><Relationship Id="rId6" Type="http://schemas.openxmlformats.org/officeDocument/2006/relationships/customXml" Target="../ink/ink2.xml"/><Relationship Id="rId11" Type="http://schemas.openxmlformats.org/officeDocument/2006/relationships/image" Target="../media/image13.png"/><Relationship Id="rId5" Type="http://schemas.openxmlformats.org/officeDocument/2006/relationships/image" Target="../media/image1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13" Type="http://schemas.openxmlformats.org/officeDocument/2006/relationships/customXml" Target="../ink/ink11.xml"/><Relationship Id="rId18" Type="http://schemas.openxmlformats.org/officeDocument/2006/relationships/image" Target="../media/image22.png"/><Relationship Id="rId26" Type="http://schemas.openxmlformats.org/officeDocument/2006/relationships/customXml" Target="../ink/ink17.xml"/><Relationship Id="rId3" Type="http://schemas.openxmlformats.org/officeDocument/2006/relationships/customXml" Target="../ink/ink6.xml"/><Relationship Id="rId21" Type="http://schemas.openxmlformats.org/officeDocument/2006/relationships/image" Target="../media/image24.png"/><Relationship Id="rId7" Type="http://schemas.openxmlformats.org/officeDocument/2006/relationships/customXml" Target="../ink/ink8.xml"/><Relationship Id="rId12" Type="http://schemas.openxmlformats.org/officeDocument/2006/relationships/image" Target="../media/image19.png"/><Relationship Id="rId17" Type="http://schemas.openxmlformats.org/officeDocument/2006/relationships/customXml" Target="../ink/ink13.xml"/><Relationship Id="rId25" Type="http://schemas.openxmlformats.org/officeDocument/2006/relationships/image" Target="../media/image26.png"/><Relationship Id="rId33" Type="http://schemas.openxmlformats.org/officeDocument/2006/relationships/image" Target="../media/image30.png"/><Relationship Id="rId2" Type="http://schemas.openxmlformats.org/officeDocument/2006/relationships/hyperlink" Target="https://www.aacu.org/value-rubrics" TargetMode="External"/><Relationship Id="rId16" Type="http://schemas.openxmlformats.org/officeDocument/2006/relationships/image" Target="../media/image21.png"/><Relationship Id="rId20" Type="http://schemas.openxmlformats.org/officeDocument/2006/relationships/customXml" Target="../ink/ink14.xml"/><Relationship Id="rId29"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customXml" Target="../ink/ink10.xml"/><Relationship Id="rId24" Type="http://schemas.openxmlformats.org/officeDocument/2006/relationships/customXml" Target="../ink/ink16.xml"/><Relationship Id="rId32" Type="http://schemas.openxmlformats.org/officeDocument/2006/relationships/customXml" Target="../ink/ink20.xml"/><Relationship Id="rId5" Type="http://schemas.openxmlformats.org/officeDocument/2006/relationships/customXml" Target="../ink/ink7.xml"/><Relationship Id="rId15" Type="http://schemas.openxmlformats.org/officeDocument/2006/relationships/customXml" Target="../ink/ink12.xml"/><Relationship Id="rId23" Type="http://schemas.openxmlformats.org/officeDocument/2006/relationships/image" Target="../media/image25.png"/><Relationship Id="rId28" Type="http://schemas.openxmlformats.org/officeDocument/2006/relationships/customXml" Target="../ink/ink18.xml"/><Relationship Id="rId10" Type="http://schemas.openxmlformats.org/officeDocument/2006/relationships/image" Target="../media/image18.png"/><Relationship Id="rId19" Type="http://schemas.openxmlformats.org/officeDocument/2006/relationships/image" Target="../media/image4.png"/><Relationship Id="rId31" Type="http://schemas.openxmlformats.org/officeDocument/2006/relationships/image" Target="../media/image29.png"/><Relationship Id="rId4" Type="http://schemas.openxmlformats.org/officeDocument/2006/relationships/image" Target="../media/image15.png"/><Relationship Id="rId9" Type="http://schemas.openxmlformats.org/officeDocument/2006/relationships/customXml" Target="../ink/ink9.xml"/><Relationship Id="rId14" Type="http://schemas.openxmlformats.org/officeDocument/2006/relationships/image" Target="../media/image20.png"/><Relationship Id="rId22" Type="http://schemas.openxmlformats.org/officeDocument/2006/relationships/customXml" Target="../ink/ink15.xml"/><Relationship Id="rId27" Type="http://schemas.openxmlformats.org/officeDocument/2006/relationships/image" Target="../media/image27.png"/><Relationship Id="rId30" Type="http://schemas.openxmlformats.org/officeDocument/2006/relationships/customXml" Target="../ink/ink19.xml"/><Relationship Id="rId8" Type="http://schemas.openxmlformats.org/officeDocument/2006/relationships/image" Target="../media/image17.png"/></Relationships>
</file>

<file path=ppt/slides/_rels/slide15.xml.rels><?xml version="1.0" encoding="UTF-8" standalone="yes"?>
<Relationships xmlns="http://schemas.openxmlformats.org/package/2006/relationships"><Relationship Id="rId13" Type="http://schemas.openxmlformats.org/officeDocument/2006/relationships/customXml" Target="../ink/ink26.xml"/><Relationship Id="rId18" Type="http://schemas.openxmlformats.org/officeDocument/2006/relationships/image" Target="../media/image22.png"/><Relationship Id="rId26" Type="http://schemas.openxmlformats.org/officeDocument/2006/relationships/image" Target="../media/image32.png"/><Relationship Id="rId39" Type="http://schemas.openxmlformats.org/officeDocument/2006/relationships/customXml" Target="../ink/ink39.xml"/><Relationship Id="rId21" Type="http://schemas.openxmlformats.org/officeDocument/2006/relationships/customXml" Target="../ink/ink30.xml"/><Relationship Id="rId34" Type="http://schemas.openxmlformats.org/officeDocument/2006/relationships/customXml" Target="../ink/ink37.xml"/><Relationship Id="rId42" Type="http://schemas.openxmlformats.org/officeDocument/2006/relationships/image" Target="../media/image40.png"/><Relationship Id="rId7" Type="http://schemas.openxmlformats.org/officeDocument/2006/relationships/customXml" Target="../ink/ink23.xml"/><Relationship Id="rId2" Type="http://schemas.openxmlformats.org/officeDocument/2006/relationships/hyperlink" Target="https://www.aacu.org/value-rubrics" TargetMode="External"/><Relationship Id="rId16" Type="http://schemas.openxmlformats.org/officeDocument/2006/relationships/image" Target="../media/image21.png"/><Relationship Id="rId29" Type="http://schemas.openxmlformats.org/officeDocument/2006/relationships/customXml" Target="../ink/ink34.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customXml" Target="../ink/ink25.xml"/><Relationship Id="rId24" Type="http://schemas.openxmlformats.org/officeDocument/2006/relationships/image" Target="../media/image31.png"/><Relationship Id="rId32" Type="http://schemas.openxmlformats.org/officeDocument/2006/relationships/image" Target="../media/image35.png"/><Relationship Id="rId37" Type="http://schemas.openxmlformats.org/officeDocument/2006/relationships/customXml" Target="../ink/ink38.xml"/><Relationship Id="rId40" Type="http://schemas.openxmlformats.org/officeDocument/2006/relationships/image" Target="../media/image39.png"/><Relationship Id="rId45" Type="http://schemas.openxmlformats.org/officeDocument/2006/relationships/customXml" Target="../ink/ink42.xml"/><Relationship Id="rId5" Type="http://schemas.openxmlformats.org/officeDocument/2006/relationships/customXml" Target="../ink/ink22.xml"/><Relationship Id="rId15" Type="http://schemas.openxmlformats.org/officeDocument/2006/relationships/customXml" Target="../ink/ink27.xml"/><Relationship Id="rId23" Type="http://schemas.openxmlformats.org/officeDocument/2006/relationships/customXml" Target="../ink/ink31.xml"/><Relationship Id="rId28" Type="http://schemas.openxmlformats.org/officeDocument/2006/relationships/image" Target="../media/image33.png"/><Relationship Id="rId36" Type="http://schemas.openxmlformats.org/officeDocument/2006/relationships/image" Target="../media/image5.png"/><Relationship Id="rId10" Type="http://schemas.openxmlformats.org/officeDocument/2006/relationships/image" Target="../media/image18.png"/><Relationship Id="rId19" Type="http://schemas.openxmlformats.org/officeDocument/2006/relationships/customXml" Target="../ink/ink29.xml"/><Relationship Id="rId31" Type="http://schemas.openxmlformats.org/officeDocument/2006/relationships/customXml" Target="../ink/ink35.xml"/><Relationship Id="rId44" Type="http://schemas.openxmlformats.org/officeDocument/2006/relationships/image" Target="../media/image41.png"/><Relationship Id="rId4" Type="http://schemas.openxmlformats.org/officeDocument/2006/relationships/image" Target="../media/image15.png"/><Relationship Id="rId9" Type="http://schemas.openxmlformats.org/officeDocument/2006/relationships/customXml" Target="../ink/ink24.xml"/><Relationship Id="rId14" Type="http://schemas.openxmlformats.org/officeDocument/2006/relationships/image" Target="../media/image20.png"/><Relationship Id="rId22" Type="http://schemas.openxmlformats.org/officeDocument/2006/relationships/image" Target="../media/image25.png"/><Relationship Id="rId27" Type="http://schemas.openxmlformats.org/officeDocument/2006/relationships/customXml" Target="../ink/ink33.xml"/><Relationship Id="rId30" Type="http://schemas.openxmlformats.org/officeDocument/2006/relationships/image" Target="../media/image34.png"/><Relationship Id="rId35" Type="http://schemas.openxmlformats.org/officeDocument/2006/relationships/image" Target="../media/image36.png"/><Relationship Id="rId43" Type="http://schemas.openxmlformats.org/officeDocument/2006/relationships/customXml" Target="../ink/ink41.xml"/><Relationship Id="rId8" Type="http://schemas.openxmlformats.org/officeDocument/2006/relationships/image" Target="../media/image17.png"/><Relationship Id="rId3" Type="http://schemas.openxmlformats.org/officeDocument/2006/relationships/customXml" Target="../ink/ink21.xml"/><Relationship Id="rId12" Type="http://schemas.openxmlformats.org/officeDocument/2006/relationships/image" Target="../media/image19.png"/><Relationship Id="rId17" Type="http://schemas.openxmlformats.org/officeDocument/2006/relationships/customXml" Target="../ink/ink28.xml"/><Relationship Id="rId25" Type="http://schemas.openxmlformats.org/officeDocument/2006/relationships/customXml" Target="../ink/ink32.xml"/><Relationship Id="rId33" Type="http://schemas.openxmlformats.org/officeDocument/2006/relationships/customXml" Target="../ink/ink36.xml"/><Relationship Id="rId38" Type="http://schemas.openxmlformats.org/officeDocument/2006/relationships/image" Target="../media/image38.png"/><Relationship Id="rId46" Type="http://schemas.openxmlformats.org/officeDocument/2006/relationships/image" Target="../media/image42.png"/><Relationship Id="rId20" Type="http://schemas.openxmlformats.org/officeDocument/2006/relationships/image" Target="../media/image24.png"/><Relationship Id="rId41" Type="http://schemas.openxmlformats.org/officeDocument/2006/relationships/customXml" Target="../ink/ink40.xml"/></Relationships>
</file>

<file path=ppt/slides/_rels/slide16.xml.rels><?xml version="1.0" encoding="UTF-8" standalone="yes"?>
<Relationships xmlns="http://schemas.openxmlformats.org/package/2006/relationships"><Relationship Id="rId13" Type="http://schemas.openxmlformats.org/officeDocument/2006/relationships/customXml" Target="../ink/ink48.xml"/><Relationship Id="rId18" Type="http://schemas.openxmlformats.org/officeDocument/2006/relationships/image" Target="../media/image22.png"/><Relationship Id="rId26" Type="http://schemas.openxmlformats.org/officeDocument/2006/relationships/image" Target="../media/image32.png"/><Relationship Id="rId21" Type="http://schemas.openxmlformats.org/officeDocument/2006/relationships/customXml" Target="../ink/ink52.xml"/><Relationship Id="rId34" Type="http://schemas.openxmlformats.org/officeDocument/2006/relationships/customXml" Target="../ink/ink58.xml"/><Relationship Id="rId7" Type="http://schemas.openxmlformats.org/officeDocument/2006/relationships/customXml" Target="../ink/ink45.xml"/><Relationship Id="rId12" Type="http://schemas.openxmlformats.org/officeDocument/2006/relationships/image" Target="../media/image19.png"/><Relationship Id="rId17" Type="http://schemas.openxmlformats.org/officeDocument/2006/relationships/customXml" Target="../ink/ink50.xml"/><Relationship Id="rId25" Type="http://schemas.openxmlformats.org/officeDocument/2006/relationships/customXml" Target="../ink/ink54.xml"/><Relationship Id="rId33" Type="http://schemas.openxmlformats.org/officeDocument/2006/relationships/image" Target="../media/image46.png"/><Relationship Id="rId2" Type="http://schemas.openxmlformats.org/officeDocument/2006/relationships/hyperlink" Target="https://www.aacu.org/value-rubrics" TargetMode="External"/><Relationship Id="rId16" Type="http://schemas.openxmlformats.org/officeDocument/2006/relationships/image" Target="../media/image21.png"/><Relationship Id="rId20" Type="http://schemas.openxmlformats.org/officeDocument/2006/relationships/image" Target="../media/image24.png"/><Relationship Id="rId29" Type="http://schemas.openxmlformats.org/officeDocument/2006/relationships/image" Target="../media/image44.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customXml" Target="../ink/ink47.xml"/><Relationship Id="rId24" Type="http://schemas.openxmlformats.org/officeDocument/2006/relationships/image" Target="../media/image31.png"/><Relationship Id="rId32" Type="http://schemas.openxmlformats.org/officeDocument/2006/relationships/customXml" Target="../ink/ink57.xml"/><Relationship Id="rId37" Type="http://schemas.openxmlformats.org/officeDocument/2006/relationships/image" Target="../media/image48.png"/><Relationship Id="rId5" Type="http://schemas.openxmlformats.org/officeDocument/2006/relationships/customXml" Target="../ink/ink44.xml"/><Relationship Id="rId15" Type="http://schemas.openxmlformats.org/officeDocument/2006/relationships/customXml" Target="../ink/ink49.xml"/><Relationship Id="rId23" Type="http://schemas.openxmlformats.org/officeDocument/2006/relationships/customXml" Target="../ink/ink53.xml"/><Relationship Id="rId28" Type="http://schemas.openxmlformats.org/officeDocument/2006/relationships/customXml" Target="../ink/ink55.xml"/><Relationship Id="rId36" Type="http://schemas.openxmlformats.org/officeDocument/2006/relationships/customXml" Target="../ink/ink59.xml"/><Relationship Id="rId10" Type="http://schemas.openxmlformats.org/officeDocument/2006/relationships/image" Target="../media/image18.png"/><Relationship Id="rId19" Type="http://schemas.openxmlformats.org/officeDocument/2006/relationships/customXml" Target="../ink/ink51.xml"/><Relationship Id="rId31" Type="http://schemas.openxmlformats.org/officeDocument/2006/relationships/image" Target="../media/image45.png"/><Relationship Id="rId4" Type="http://schemas.openxmlformats.org/officeDocument/2006/relationships/image" Target="../media/image15.png"/><Relationship Id="rId9" Type="http://schemas.openxmlformats.org/officeDocument/2006/relationships/customXml" Target="../ink/ink46.xml"/><Relationship Id="rId14" Type="http://schemas.openxmlformats.org/officeDocument/2006/relationships/image" Target="../media/image20.png"/><Relationship Id="rId22" Type="http://schemas.openxmlformats.org/officeDocument/2006/relationships/image" Target="../media/image25.png"/><Relationship Id="rId27" Type="http://schemas.openxmlformats.org/officeDocument/2006/relationships/image" Target="../media/image6.png"/><Relationship Id="rId30" Type="http://schemas.openxmlformats.org/officeDocument/2006/relationships/customXml" Target="../ink/ink56.xml"/><Relationship Id="rId35" Type="http://schemas.openxmlformats.org/officeDocument/2006/relationships/image" Target="../media/image47.png"/><Relationship Id="rId8" Type="http://schemas.openxmlformats.org/officeDocument/2006/relationships/image" Target="../media/image17.png"/><Relationship Id="rId3" Type="http://schemas.openxmlformats.org/officeDocument/2006/relationships/customXml" Target="../ink/ink43.xml"/></Relationships>
</file>

<file path=ppt/slides/_rels/slide17.xml.rels><?xml version="1.0" encoding="UTF-8" standalone="yes"?>
<Relationships xmlns="http://schemas.openxmlformats.org/package/2006/relationships"><Relationship Id="rId13" Type="http://schemas.openxmlformats.org/officeDocument/2006/relationships/image" Target="../media/image50.png"/><Relationship Id="rId18" Type="http://schemas.openxmlformats.org/officeDocument/2006/relationships/customXml" Target="../ink/ink67.xml"/><Relationship Id="rId26" Type="http://schemas.openxmlformats.org/officeDocument/2006/relationships/customXml" Target="../ink/ink71.xml"/><Relationship Id="rId3" Type="http://schemas.openxmlformats.org/officeDocument/2006/relationships/customXml" Target="../ink/ink60.xml"/><Relationship Id="rId21" Type="http://schemas.openxmlformats.org/officeDocument/2006/relationships/image" Target="../media/image54.png"/><Relationship Id="rId34" Type="http://schemas.openxmlformats.org/officeDocument/2006/relationships/customXml" Target="../ink/ink76.xml"/><Relationship Id="rId7" Type="http://schemas.openxmlformats.org/officeDocument/2006/relationships/customXml" Target="../ink/ink62.xml"/><Relationship Id="rId12" Type="http://schemas.openxmlformats.org/officeDocument/2006/relationships/customXml" Target="../ink/ink64.xml"/><Relationship Id="rId17" Type="http://schemas.openxmlformats.org/officeDocument/2006/relationships/image" Target="../media/image52.png"/><Relationship Id="rId25" Type="http://schemas.openxmlformats.org/officeDocument/2006/relationships/image" Target="../media/image56.png"/><Relationship Id="rId33" Type="http://schemas.openxmlformats.org/officeDocument/2006/relationships/image" Target="../media/image58.png"/><Relationship Id="rId2" Type="http://schemas.openxmlformats.org/officeDocument/2006/relationships/hyperlink" Target="https://www.aacu.org/value-rubrics" TargetMode="External"/><Relationship Id="rId16" Type="http://schemas.openxmlformats.org/officeDocument/2006/relationships/customXml" Target="../ink/ink66.xml"/><Relationship Id="rId20" Type="http://schemas.openxmlformats.org/officeDocument/2006/relationships/customXml" Target="../ink/ink68.xml"/><Relationship Id="rId29" Type="http://schemas.openxmlformats.org/officeDocument/2006/relationships/customXml" Target="../ink/ink73.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7.png"/><Relationship Id="rId24" Type="http://schemas.openxmlformats.org/officeDocument/2006/relationships/customXml" Target="../ink/ink70.xml"/><Relationship Id="rId32" Type="http://schemas.openxmlformats.org/officeDocument/2006/relationships/customXml" Target="../ink/ink75.xml"/><Relationship Id="rId5" Type="http://schemas.openxmlformats.org/officeDocument/2006/relationships/customXml" Target="../ink/ink61.xml"/><Relationship Id="rId15" Type="http://schemas.openxmlformats.org/officeDocument/2006/relationships/image" Target="../media/image51.png"/><Relationship Id="rId23" Type="http://schemas.openxmlformats.org/officeDocument/2006/relationships/image" Target="../media/image55.png"/><Relationship Id="rId28" Type="http://schemas.openxmlformats.org/officeDocument/2006/relationships/customXml" Target="../ink/ink72.xml"/><Relationship Id="rId10" Type="http://schemas.openxmlformats.org/officeDocument/2006/relationships/image" Target="../media/image18.png"/><Relationship Id="rId19" Type="http://schemas.openxmlformats.org/officeDocument/2006/relationships/image" Target="../media/image53.png"/><Relationship Id="rId31" Type="http://schemas.openxmlformats.org/officeDocument/2006/relationships/image" Target="../media/image57.png"/><Relationship Id="rId4" Type="http://schemas.openxmlformats.org/officeDocument/2006/relationships/image" Target="../media/image15.png"/><Relationship Id="rId9" Type="http://schemas.openxmlformats.org/officeDocument/2006/relationships/customXml" Target="../ink/ink63.xml"/><Relationship Id="rId14" Type="http://schemas.openxmlformats.org/officeDocument/2006/relationships/customXml" Target="../ink/ink65.xml"/><Relationship Id="rId22" Type="http://schemas.openxmlformats.org/officeDocument/2006/relationships/customXml" Target="../ink/ink69.xml"/><Relationship Id="rId27" Type="http://schemas.openxmlformats.org/officeDocument/2006/relationships/image" Target="../media/image35.png"/><Relationship Id="rId30" Type="http://schemas.openxmlformats.org/officeDocument/2006/relationships/customXml" Target="../ink/ink74.xml"/><Relationship Id="rId35" Type="http://schemas.openxmlformats.org/officeDocument/2006/relationships/image" Target="../media/image25.png"/><Relationship Id="rId8"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ustomXml" Target="../ink/ink77.xml"/><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image" Target="../media/image49.png"/><Relationship Id="rId5" Type="http://schemas.openxmlformats.org/officeDocument/2006/relationships/image" Target="../media/image43.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8" Type="http://schemas.openxmlformats.org/officeDocument/2006/relationships/customXml" Target="../ink/ink80.xml"/><Relationship Id="rId3" Type="http://schemas.openxmlformats.org/officeDocument/2006/relationships/customXml" Target="../ink/ink78.xml"/><Relationship Id="rId7" Type="http://schemas.openxmlformats.org/officeDocument/2006/relationships/image" Target="../media/image63.png"/><Relationship Id="rId12" Type="http://schemas.openxmlformats.org/officeDocument/2006/relationships/customXml" Target="../ink/ink82.xml"/><Relationship Id="rId2" Type="http://schemas.openxmlformats.org/officeDocument/2006/relationships/image" Target="../media/image37.png"/><Relationship Id="rId1" Type="http://schemas.openxmlformats.org/officeDocument/2006/relationships/slideLayout" Target="../slideLayouts/slideLayout17.xml"/><Relationship Id="rId6" Type="http://schemas.openxmlformats.org/officeDocument/2006/relationships/customXml" Target="../ink/ink79.xml"/><Relationship Id="rId11" Type="http://schemas.openxmlformats.org/officeDocument/2006/relationships/image" Target="../media/image65.png"/><Relationship Id="rId5" Type="http://schemas.openxmlformats.org/officeDocument/2006/relationships/image" Target="../media/image49.png"/><Relationship Id="rId10" Type="http://schemas.openxmlformats.org/officeDocument/2006/relationships/customXml" Target="../ink/ink81.xml"/><Relationship Id="rId4" Type="http://schemas.openxmlformats.org/officeDocument/2006/relationships/image" Target="../media/image60.png"/><Relationship Id="rId9" Type="http://schemas.openxmlformats.org/officeDocument/2006/relationships/image" Target="../media/image64.png"/></Relationships>
</file>

<file path=ppt/slides/_rels/slide24.xml.rels><?xml version="1.0" encoding="UTF-8" standalone="yes"?>
<Relationships xmlns="http://schemas.openxmlformats.org/package/2006/relationships"><Relationship Id="rId3" Type="http://schemas.openxmlformats.org/officeDocument/2006/relationships/hyperlink" Target="https://assessment.unm.edu/gen-ed-assessment/rubrics-example-assignments.html" TargetMode="External"/><Relationship Id="rId7" Type="http://schemas.openxmlformats.org/officeDocument/2006/relationships/hyperlink" Target="mailto:ASSESS@UNM.EDU" TargetMode="External"/><Relationship Id="rId2" Type="http://schemas.openxmlformats.org/officeDocument/2006/relationships/hyperlink" Target="https://assessment.unm.edu/gen-ed-assessment/index.html" TargetMode="External"/><Relationship Id="rId1" Type="http://schemas.openxmlformats.org/officeDocument/2006/relationships/slideLayout" Target="../slideLayouts/slideLayout16.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hed.nm.gov/uploads/documents/Course_Catalog_V7.pdf"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857059" y="840740"/>
            <a:ext cx="5641522" cy="2328241"/>
          </a:xfrm>
        </p:spPr>
        <p:txBody>
          <a:bodyPr>
            <a:normAutofit/>
          </a:bodyPr>
          <a:lstStyle/>
          <a:p>
            <a:pPr algn="ctr"/>
            <a:r>
              <a:rPr lang="en-GB" sz="3200" dirty="0"/>
              <a:t>Aligning GE assignments with NMHED Essential Skills and Rubrics </a:t>
            </a:r>
            <a:br>
              <a:rPr lang="en-GB" sz="3200" dirty="0"/>
            </a:br>
            <a:endParaRPr lang="en-US" sz="3200" dirty="0"/>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488216" y="4218859"/>
            <a:ext cx="6010365" cy="795257"/>
          </a:xfrm>
        </p:spPr>
        <p:txBody>
          <a:bodyPr>
            <a:noAutofit/>
          </a:bodyPr>
          <a:lstStyle/>
          <a:p>
            <a:pPr>
              <a:spcBef>
                <a:spcPts val="0"/>
              </a:spcBef>
            </a:pPr>
            <a:r>
              <a:rPr lang="en-US" sz="2400" b="1" dirty="0">
                <a:solidFill>
                  <a:schemeClr val="tx1"/>
                </a:solidFill>
              </a:rPr>
              <a:t>Julie Sanchez</a:t>
            </a:r>
          </a:p>
          <a:p>
            <a:pPr>
              <a:spcBef>
                <a:spcPts val="0"/>
              </a:spcBef>
            </a:pPr>
            <a:r>
              <a:rPr lang="en-US" sz="2400" b="1" dirty="0">
                <a:solidFill>
                  <a:schemeClr val="tx1"/>
                </a:solidFill>
              </a:rPr>
              <a:t>Director of Assessment</a:t>
            </a:r>
          </a:p>
          <a:p>
            <a:pPr>
              <a:spcBef>
                <a:spcPts val="0"/>
              </a:spcBef>
            </a:pPr>
            <a:endParaRPr lang="en-US" sz="2400" b="1" dirty="0">
              <a:solidFill>
                <a:schemeClr val="tx1"/>
              </a:solidFill>
            </a:endParaRPr>
          </a:p>
          <a:p>
            <a:pPr>
              <a:spcBef>
                <a:spcPts val="0"/>
              </a:spcBef>
            </a:pPr>
            <a:r>
              <a:rPr lang="en-US" sz="2400" b="1" dirty="0">
                <a:solidFill>
                  <a:schemeClr val="tx1"/>
                </a:solidFill>
              </a:rPr>
              <a:t>Eva Rodríguez-González</a:t>
            </a:r>
          </a:p>
          <a:p>
            <a:pPr>
              <a:spcBef>
                <a:spcPts val="0"/>
              </a:spcBef>
            </a:pPr>
            <a:r>
              <a:rPr lang="en-US" sz="2400" b="1" dirty="0" err="1">
                <a:solidFill>
                  <a:schemeClr val="tx1"/>
                </a:solidFill>
              </a:rPr>
              <a:t>GenEd</a:t>
            </a:r>
            <a:r>
              <a:rPr lang="en-US" sz="2400" b="1" dirty="0">
                <a:solidFill>
                  <a:schemeClr val="tx1"/>
                </a:solidFill>
              </a:rPr>
              <a:t> Teaching Coordinator &amp; Faculty Advisor on Assessment</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0B1EC-4D6B-DCC3-0A44-6FC244C2014E}"/>
            </a:ext>
          </a:extLst>
        </p:cNvPr>
        <p:cNvGrpSpPr/>
        <p:nvPr/>
      </p:nvGrpSpPr>
      <p:grpSpPr>
        <a:xfrm>
          <a:off x="0" y="0"/>
          <a:ext cx="0" cy="0"/>
          <a:chOff x="0" y="0"/>
          <a:chExt cx="0" cy="0"/>
        </a:xfrm>
      </p:grpSpPr>
      <p:sp>
        <p:nvSpPr>
          <p:cNvPr id="52" name="Rectangle 51">
            <a:extLst>
              <a:ext uri="{FF2B5EF4-FFF2-40B4-BE49-F238E27FC236}">
                <a16:creationId xmlns:a16="http://schemas.microsoft.com/office/drawing/2014/main" id="{4ADC722D-05E3-0594-C5B6-CD490D89A14A}"/>
              </a:ext>
              <a:ext uri="{C183D7F6-B498-43B3-948B-1728B52AA6E4}">
                <adec:decorative xmlns:adec="http://schemas.microsoft.com/office/drawing/2017/decorative" val="1"/>
              </a:ext>
            </a:extLst>
          </p:cNvPr>
          <p:cNvSpPr/>
          <p:nvPr/>
        </p:nvSpPr>
        <p:spPr>
          <a:xfrm>
            <a:off x="1130300" y="1436995"/>
            <a:ext cx="628650" cy="182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 name="TextBox 1">
            <a:extLst>
              <a:ext uri="{FF2B5EF4-FFF2-40B4-BE49-F238E27FC236}">
                <a16:creationId xmlns:a16="http://schemas.microsoft.com/office/drawing/2014/main" id="{214FB1AF-7757-4B8F-5BC6-D31DC122A35E}"/>
              </a:ext>
            </a:extLst>
          </p:cNvPr>
          <p:cNvSpPr txBox="1"/>
          <p:nvPr/>
        </p:nvSpPr>
        <p:spPr>
          <a:xfrm>
            <a:off x="467833" y="2551837"/>
            <a:ext cx="11568223" cy="2492990"/>
          </a:xfrm>
          <a:prstGeom prst="rect">
            <a:avLst/>
          </a:prstGeom>
          <a:noFill/>
        </p:spPr>
        <p:txBody>
          <a:bodyPr wrap="square" rtlCol="0">
            <a:spAutoFit/>
          </a:bodyPr>
          <a:lstStyle/>
          <a:p>
            <a:r>
              <a:rPr lang="en-US" sz="2400" dirty="0"/>
              <a:t>1. ONE UNM GE COURSE. you are currently teaching in Fall 2025/will be in Spring 2026</a:t>
            </a:r>
          </a:p>
          <a:p>
            <a:endParaRPr lang="en-US" sz="2400" dirty="0"/>
          </a:p>
          <a:p>
            <a:r>
              <a:rPr lang="en-US" sz="2400" dirty="0"/>
              <a:t>2. ONE CONTENT AREA  (identify your GE course- UNM content areas)</a:t>
            </a:r>
          </a:p>
          <a:p>
            <a:endParaRPr lang="en-US" sz="2400" dirty="0"/>
          </a:p>
          <a:p>
            <a:r>
              <a:rPr lang="en-US" sz="2400" dirty="0"/>
              <a:t>3. THREE ESSENTIAL SKILLS: List the three aligned with your designated content area</a:t>
            </a:r>
          </a:p>
          <a:p>
            <a:endParaRPr lang="en-US" dirty="0"/>
          </a:p>
          <a:p>
            <a:endParaRPr lang="en-US" dirty="0"/>
          </a:p>
        </p:txBody>
      </p:sp>
      <p:sp>
        <p:nvSpPr>
          <p:cNvPr id="3" name="TextBox 2">
            <a:extLst>
              <a:ext uri="{FF2B5EF4-FFF2-40B4-BE49-F238E27FC236}">
                <a16:creationId xmlns:a16="http://schemas.microsoft.com/office/drawing/2014/main" id="{68221C6E-E158-2B41-8640-0ADF5428E475}"/>
              </a:ext>
            </a:extLst>
          </p:cNvPr>
          <p:cNvSpPr txBox="1"/>
          <p:nvPr/>
        </p:nvSpPr>
        <p:spPr>
          <a:xfrm>
            <a:off x="1758950" y="927957"/>
            <a:ext cx="9490941" cy="1200329"/>
          </a:xfrm>
          <a:prstGeom prst="rect">
            <a:avLst/>
          </a:prstGeom>
          <a:noFill/>
        </p:spPr>
        <p:txBody>
          <a:bodyPr wrap="square" rtlCol="0">
            <a:spAutoFit/>
          </a:bodyPr>
          <a:lstStyle/>
          <a:p>
            <a:pPr algn="ctr"/>
            <a:r>
              <a:rPr lang="en-US" sz="2400" b="1" dirty="0">
                <a:solidFill>
                  <a:schemeClr val="bg1"/>
                </a:solidFill>
              </a:rPr>
              <a:t>WRITE DOWN THE FOLLOWING INFO </a:t>
            </a:r>
          </a:p>
          <a:p>
            <a:pPr algn="ctr"/>
            <a:r>
              <a:rPr lang="en-US" sz="2400" b="1" dirty="0">
                <a:solidFill>
                  <a:schemeClr val="bg1"/>
                </a:solidFill>
              </a:rPr>
              <a:t>BASED ON THE MATERIAL YOU HAVE COLLECTED </a:t>
            </a:r>
          </a:p>
          <a:p>
            <a:pPr algn="ctr"/>
            <a:r>
              <a:rPr lang="en-US" sz="2400" b="1" dirty="0">
                <a:solidFill>
                  <a:schemeClr val="bg1"/>
                </a:solidFill>
              </a:rPr>
              <a:t>FOR TODAY´S WORKSHOP:</a:t>
            </a:r>
          </a:p>
        </p:txBody>
      </p:sp>
      <p:sp>
        <p:nvSpPr>
          <p:cNvPr id="4" name="TextBox 3">
            <a:extLst>
              <a:ext uri="{FF2B5EF4-FFF2-40B4-BE49-F238E27FC236}">
                <a16:creationId xmlns:a16="http://schemas.microsoft.com/office/drawing/2014/main" id="{A1A227B9-826D-89B2-2172-931681EB23CE}"/>
              </a:ext>
            </a:extLst>
          </p:cNvPr>
          <p:cNvSpPr txBox="1"/>
          <p:nvPr/>
        </p:nvSpPr>
        <p:spPr>
          <a:xfrm>
            <a:off x="1009935" y="5241504"/>
            <a:ext cx="10447486" cy="646331"/>
          </a:xfrm>
          <a:prstGeom prst="rect">
            <a:avLst/>
          </a:prstGeom>
          <a:solidFill>
            <a:schemeClr val="bg1"/>
          </a:solidFill>
        </p:spPr>
        <p:txBody>
          <a:bodyPr wrap="square" rtlCol="0">
            <a:spAutoFit/>
          </a:bodyPr>
          <a:lstStyle/>
          <a:p>
            <a:pPr algn="ctr"/>
            <a:r>
              <a:rPr lang="en-US" dirty="0"/>
              <a:t>Search your course at </a:t>
            </a:r>
            <a:r>
              <a:rPr lang="en-US" dirty="0">
                <a:hlinkClick r:id="rId2"/>
              </a:rPr>
              <a:t>UNM Office of Registrar 2025-2026 Catalog </a:t>
            </a:r>
            <a:r>
              <a:rPr lang="en-US" dirty="0"/>
              <a:t>to confirm which UNM content area your course is part of (look for section called </a:t>
            </a:r>
            <a:r>
              <a:rPr lang="en-US" b="1" dirty="0"/>
              <a:t>GEN ED AREAS &amp; DIVERSITY</a:t>
            </a:r>
            <a:r>
              <a:rPr lang="en-US" dirty="0"/>
              <a:t>)</a:t>
            </a:r>
          </a:p>
        </p:txBody>
      </p:sp>
    </p:spTree>
    <p:extLst>
      <p:ext uri="{BB962C8B-B14F-4D97-AF65-F5344CB8AC3E}">
        <p14:creationId xmlns:p14="http://schemas.microsoft.com/office/powerpoint/2010/main" val="480743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a:extLst>
            <a:ext uri="{FF2B5EF4-FFF2-40B4-BE49-F238E27FC236}">
              <a16:creationId xmlns:a16="http://schemas.microsoft.com/office/drawing/2014/main" id="{B1608CE2-859C-6499-F230-85F2AB0E3DB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BA08B74-572A-2639-D434-A4D5A95B816B}"/>
              </a:ext>
            </a:extLst>
          </p:cNvPr>
          <p:cNvSpPr>
            <a:spLocks noGrp="1"/>
          </p:cNvSpPr>
          <p:nvPr>
            <p:ph type="sldNum" sz="quarter" idx="13"/>
          </p:nvPr>
        </p:nvSpPr>
        <p:spPr/>
        <p:txBody>
          <a:bodyPr/>
          <a:lstStyle/>
          <a:p>
            <a:fld id="{B5CEABB6-07DC-46E8-9B57-56EC44A396E5}" type="slidenum">
              <a:rPr lang="en-US" smtClean="0"/>
              <a:pPr/>
              <a:t>11</a:t>
            </a:fld>
            <a:endParaRPr lang="en-US" dirty="0"/>
          </a:p>
        </p:txBody>
      </p:sp>
      <p:sp>
        <p:nvSpPr>
          <p:cNvPr id="10" name="TextBox 9">
            <a:extLst>
              <a:ext uri="{FF2B5EF4-FFF2-40B4-BE49-F238E27FC236}">
                <a16:creationId xmlns:a16="http://schemas.microsoft.com/office/drawing/2014/main" id="{512D39A8-C2E4-3F99-F882-8737D9CB7D7C}"/>
              </a:ext>
            </a:extLst>
          </p:cNvPr>
          <p:cNvSpPr txBox="1"/>
          <p:nvPr/>
        </p:nvSpPr>
        <p:spPr>
          <a:xfrm>
            <a:off x="608953" y="2076270"/>
            <a:ext cx="4491858" cy="1569660"/>
          </a:xfrm>
          <a:prstGeom prst="rect">
            <a:avLst/>
          </a:prstGeom>
          <a:noFill/>
        </p:spPr>
        <p:txBody>
          <a:bodyPr wrap="square" rtlCol="0">
            <a:spAutoFit/>
          </a:bodyPr>
          <a:lstStyle/>
          <a:p>
            <a:endParaRPr lang="en-US" sz="2400" dirty="0"/>
          </a:p>
          <a:p>
            <a:endParaRPr lang="en-US" sz="2400" dirty="0"/>
          </a:p>
          <a:p>
            <a:endParaRPr lang="en-US" sz="2400" dirty="0"/>
          </a:p>
          <a:p>
            <a:endParaRPr lang="en-US" sz="2400" dirty="0"/>
          </a:p>
        </p:txBody>
      </p:sp>
      <p:sp>
        <p:nvSpPr>
          <p:cNvPr id="2" name="TextBox 1">
            <a:extLst>
              <a:ext uri="{FF2B5EF4-FFF2-40B4-BE49-F238E27FC236}">
                <a16:creationId xmlns:a16="http://schemas.microsoft.com/office/drawing/2014/main" id="{0FAB2D69-7F82-4CD4-A376-BBB8BF718F56}"/>
              </a:ext>
            </a:extLst>
          </p:cNvPr>
          <p:cNvSpPr txBox="1"/>
          <p:nvPr/>
        </p:nvSpPr>
        <p:spPr>
          <a:xfrm>
            <a:off x="6096000" y="715974"/>
            <a:ext cx="6073966" cy="5170646"/>
          </a:xfrm>
          <a:prstGeom prst="rect">
            <a:avLst/>
          </a:prstGeom>
          <a:noFill/>
        </p:spPr>
        <p:txBody>
          <a:bodyPr wrap="square" rtlCol="0">
            <a:spAutoFit/>
          </a:bodyPr>
          <a:lstStyle/>
          <a:p>
            <a:r>
              <a:rPr lang="en-US" sz="2400" dirty="0"/>
              <a:t>1. 1000 level courses typically rate at emerging level (rating 1)</a:t>
            </a:r>
          </a:p>
          <a:p>
            <a:endParaRPr lang="en-US" sz="2400" dirty="0"/>
          </a:p>
          <a:p>
            <a:r>
              <a:rPr lang="en-US" sz="2400" dirty="0"/>
              <a:t>2. 2000 level courses typically rate at developing level (rating 2)</a:t>
            </a:r>
          </a:p>
          <a:p>
            <a:endParaRPr lang="en-US" sz="2400" dirty="0"/>
          </a:p>
          <a:p>
            <a:endParaRPr lang="en-US" sz="2400" dirty="0"/>
          </a:p>
          <a:p>
            <a:r>
              <a:rPr lang="en-US" sz="2400" dirty="0"/>
              <a:t>3. UNM does see a diverse group of student levels in GE courses which means ratings vary based on student experience and skill levels. Juniors and seniors do take GE courses and may show higher performance than early college learners. </a:t>
            </a:r>
          </a:p>
          <a:p>
            <a:pPr lvl="0">
              <a:lnSpc>
                <a:spcPct val="100000"/>
              </a:lnSpc>
            </a:pPr>
            <a:endParaRPr lang="en-US" dirty="0">
              <a:solidFill>
                <a:schemeClr val="accent1"/>
              </a:solidFill>
            </a:endParaRPr>
          </a:p>
        </p:txBody>
      </p:sp>
      <p:sp>
        <p:nvSpPr>
          <p:cNvPr id="4" name="Rectangle 3">
            <a:extLst>
              <a:ext uri="{FF2B5EF4-FFF2-40B4-BE49-F238E27FC236}">
                <a16:creationId xmlns:a16="http://schemas.microsoft.com/office/drawing/2014/main" id="{8864B8F8-106D-4AD9-ACBB-1F57C565465D}"/>
              </a:ext>
            </a:extLst>
          </p:cNvPr>
          <p:cNvSpPr/>
          <p:nvPr/>
        </p:nvSpPr>
        <p:spPr>
          <a:xfrm>
            <a:off x="683014" y="2301911"/>
            <a:ext cx="4343735" cy="1754326"/>
          </a:xfrm>
          <a:prstGeom prst="rect">
            <a:avLst/>
          </a:prstGeom>
        </p:spPr>
        <p:txBody>
          <a:bodyPr wrap="square">
            <a:spAutoFit/>
          </a:bodyPr>
          <a:lstStyle/>
          <a:p>
            <a:pPr algn="ctr"/>
            <a:r>
              <a:rPr lang="en-US" sz="3600" dirty="0"/>
              <a:t>Patterns- GE scoring</a:t>
            </a:r>
          </a:p>
          <a:p>
            <a:pPr algn="ctr"/>
            <a:r>
              <a:rPr lang="en-US" sz="3600" dirty="0"/>
              <a:t>(from GE rubrics ratings 1-3)</a:t>
            </a:r>
          </a:p>
        </p:txBody>
      </p:sp>
    </p:spTree>
    <p:extLst>
      <p:ext uri="{BB962C8B-B14F-4D97-AF65-F5344CB8AC3E}">
        <p14:creationId xmlns:p14="http://schemas.microsoft.com/office/powerpoint/2010/main" val="1119445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title"/>
          </p:nvPr>
        </p:nvSpPr>
        <p:spPr/>
        <p:txBody>
          <a:bodyPr>
            <a:normAutofit fontScale="90000"/>
          </a:bodyPr>
          <a:lstStyle/>
          <a:p>
            <a:pPr algn="ctr"/>
            <a:r>
              <a:rPr lang="en-GB" sz="4000" dirty="0"/>
              <a:t>Rubric alignment exercise Part I</a:t>
            </a:r>
            <a:br>
              <a:rPr lang="en-GB" sz="3200" dirty="0"/>
            </a:br>
            <a:endParaRPr lang="en-US" sz="3200" dirty="0"/>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4294967295"/>
          </p:nvPr>
        </p:nvSpPr>
        <p:spPr>
          <a:xfrm>
            <a:off x="2415361" y="1787563"/>
            <a:ext cx="9470065" cy="4315526"/>
          </a:xfrm>
        </p:spPr>
        <p:txBody>
          <a:bodyPr>
            <a:noAutofit/>
          </a:bodyPr>
          <a:lstStyle/>
          <a:p>
            <a:pPr marL="457200" indent="-457200">
              <a:spcBef>
                <a:spcPts val="0"/>
              </a:spcBef>
              <a:buAutoNum type="arabicPeriod"/>
            </a:pPr>
            <a:r>
              <a:rPr lang="en-US" sz="2400" dirty="0">
                <a:solidFill>
                  <a:schemeClr val="tx1"/>
                </a:solidFill>
              </a:rPr>
              <a:t>Open the GE rubric that you will be aligning with your assignment prompt.</a:t>
            </a:r>
          </a:p>
          <a:p>
            <a:pPr marL="457200" indent="-457200">
              <a:spcBef>
                <a:spcPts val="0"/>
              </a:spcBef>
              <a:buAutoNum type="arabicPeriod"/>
            </a:pPr>
            <a:endParaRPr lang="en-US" sz="2400" dirty="0"/>
          </a:p>
          <a:p>
            <a:pPr marL="457200" indent="-457200">
              <a:spcBef>
                <a:spcPts val="0"/>
              </a:spcBef>
              <a:buAutoNum type="arabicPeriod"/>
            </a:pPr>
            <a:r>
              <a:rPr lang="en-US" sz="2400" dirty="0">
                <a:solidFill>
                  <a:schemeClr val="tx1"/>
                </a:solidFill>
              </a:rPr>
              <a:t>Read all rubric dimensions on the left. Choose which two dimensions best reflect your expectations of student skill building with your assignment. As you are choosing, think of ways you teach this skill and have students practice it before this specific assessment. Then think about the 2 dimensions that you WILL assess for student performance.</a:t>
            </a:r>
          </a:p>
          <a:p>
            <a:pPr marL="457200" indent="-457200">
              <a:spcBef>
                <a:spcPts val="0"/>
              </a:spcBef>
              <a:buAutoNum type="arabicPeriod"/>
            </a:pPr>
            <a:endParaRPr lang="en-US" sz="2400" dirty="0"/>
          </a:p>
          <a:p>
            <a:pPr marL="457200" indent="-457200">
              <a:spcBef>
                <a:spcPts val="0"/>
              </a:spcBef>
              <a:buAutoNum type="arabicPeriod"/>
            </a:pPr>
            <a:r>
              <a:rPr lang="en-US" sz="2400" dirty="0">
                <a:solidFill>
                  <a:schemeClr val="tx1"/>
                </a:solidFill>
              </a:rPr>
              <a:t> Now look at the highlighted areas of your rubric and follow along with our rubric explanations in the next slides. </a:t>
            </a:r>
          </a:p>
        </p:txBody>
      </p:sp>
      <p:sp>
        <p:nvSpPr>
          <p:cNvPr id="4" name="TextBox 3">
            <a:extLst>
              <a:ext uri="{FF2B5EF4-FFF2-40B4-BE49-F238E27FC236}">
                <a16:creationId xmlns:a16="http://schemas.microsoft.com/office/drawing/2014/main" id="{8E283581-2154-6BA6-C634-19EFF364905D}"/>
              </a:ext>
            </a:extLst>
          </p:cNvPr>
          <p:cNvSpPr txBox="1"/>
          <p:nvPr/>
        </p:nvSpPr>
        <p:spPr>
          <a:xfrm>
            <a:off x="4167962" y="524078"/>
            <a:ext cx="5385705" cy="461665"/>
          </a:xfrm>
          <a:prstGeom prst="rect">
            <a:avLst/>
          </a:prstGeom>
          <a:noFill/>
        </p:spPr>
        <p:txBody>
          <a:bodyPr wrap="none" rtlCol="0">
            <a:spAutoFit/>
          </a:bodyPr>
          <a:lstStyle/>
          <a:p>
            <a:r>
              <a:rPr lang="en-US" sz="2400" b="1" dirty="0">
                <a:solidFill>
                  <a:schemeClr val="bg1"/>
                </a:solidFill>
              </a:rPr>
              <a:t>INDIVIDUAL WORK TIME- 10 MIN</a:t>
            </a:r>
          </a:p>
        </p:txBody>
      </p:sp>
    </p:spTree>
    <p:extLst>
      <p:ext uri="{BB962C8B-B14F-4D97-AF65-F5344CB8AC3E}">
        <p14:creationId xmlns:p14="http://schemas.microsoft.com/office/powerpoint/2010/main" val="35228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F02A6-D0C0-0E84-BC9E-872C11BB1024}"/>
            </a:ext>
          </a:extLst>
        </p:cNvPr>
        <p:cNvGrpSpPr/>
        <p:nvPr/>
      </p:nvGrpSpPr>
      <p:grpSpPr>
        <a:xfrm>
          <a:off x="0" y="0"/>
          <a:ext cx="0" cy="0"/>
          <a:chOff x="0" y="0"/>
          <a:chExt cx="0" cy="0"/>
        </a:xfrm>
      </p:grpSpPr>
      <p:sp>
        <p:nvSpPr>
          <p:cNvPr id="57" name="Slide Number Placeholder 56">
            <a:extLst>
              <a:ext uri="{FF2B5EF4-FFF2-40B4-BE49-F238E27FC236}">
                <a16:creationId xmlns:a16="http://schemas.microsoft.com/office/drawing/2014/main" id="{70DB7988-36D1-D07D-2499-E96F0AECCA38}"/>
              </a:ext>
            </a:extLst>
          </p:cNvPr>
          <p:cNvSpPr>
            <a:spLocks noGrp="1"/>
          </p:cNvSpPr>
          <p:nvPr>
            <p:ph type="sldNum" sz="quarter" idx="4"/>
          </p:nvPr>
        </p:nvSpPr>
        <p:spPr>
          <a:xfrm>
            <a:off x="8610600" y="6356350"/>
            <a:ext cx="2743200" cy="365125"/>
          </a:xfrm>
        </p:spPr>
        <p:txBody>
          <a:bodyPr/>
          <a:lstStyle/>
          <a:p>
            <a:fld id="{B5CEABB6-07DC-46E8-9B57-56EC44A396E5}" type="slidenum">
              <a:rPr lang="en-US" smtClean="0"/>
              <a:pPr/>
              <a:t>13</a:t>
            </a:fld>
            <a:endParaRPr lang="en-US" dirty="0"/>
          </a:p>
        </p:txBody>
      </p:sp>
      <p:sp>
        <p:nvSpPr>
          <p:cNvPr id="52" name="Rectangle 51">
            <a:extLst>
              <a:ext uri="{FF2B5EF4-FFF2-40B4-BE49-F238E27FC236}">
                <a16:creationId xmlns:a16="http://schemas.microsoft.com/office/drawing/2014/main" id="{C9593A86-1E3D-7028-7CDB-C100EAC8A4C0}"/>
              </a:ext>
              <a:ext uri="{C183D7F6-B498-43B3-948B-1728B52AA6E4}">
                <adec:decorative xmlns:adec="http://schemas.microsoft.com/office/drawing/2017/decorative" val="1"/>
              </a:ext>
            </a:extLst>
          </p:cNvPr>
          <p:cNvSpPr/>
          <p:nvPr/>
        </p:nvSpPr>
        <p:spPr>
          <a:xfrm>
            <a:off x="1130300" y="1436995"/>
            <a:ext cx="628650" cy="182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 name="TextBox 2">
            <a:extLst>
              <a:ext uri="{FF2B5EF4-FFF2-40B4-BE49-F238E27FC236}">
                <a16:creationId xmlns:a16="http://schemas.microsoft.com/office/drawing/2014/main" id="{1EC403F4-0334-BD88-B1C4-7F6834269E81}"/>
              </a:ext>
            </a:extLst>
          </p:cNvPr>
          <p:cNvSpPr txBox="1"/>
          <p:nvPr/>
        </p:nvSpPr>
        <p:spPr>
          <a:xfrm>
            <a:off x="1130300" y="336080"/>
            <a:ext cx="3147080" cy="369332"/>
          </a:xfrm>
          <a:prstGeom prst="rect">
            <a:avLst/>
          </a:prstGeom>
          <a:noFill/>
        </p:spPr>
        <p:txBody>
          <a:bodyPr wrap="none" rtlCol="0">
            <a:spAutoFit/>
          </a:bodyPr>
          <a:lstStyle/>
          <a:p>
            <a:r>
              <a:rPr lang="en-US" dirty="0">
                <a:solidFill>
                  <a:schemeClr val="bg1"/>
                </a:solidFill>
              </a:rPr>
              <a:t>RUBRIC: COMMUNICATION </a:t>
            </a:r>
          </a:p>
        </p:txBody>
      </p:sp>
      <p:sp>
        <p:nvSpPr>
          <p:cNvPr id="4" name="Text Box 2">
            <a:extLst>
              <a:ext uri="{FF2B5EF4-FFF2-40B4-BE49-F238E27FC236}">
                <a16:creationId xmlns:a16="http://schemas.microsoft.com/office/drawing/2014/main" id="{CDD4F5F0-A89C-C853-54FC-6D7BC87863C9}"/>
              </a:ext>
            </a:extLst>
          </p:cNvPr>
          <p:cNvSpPr txBox="1">
            <a:spLocks noChangeArrowheads="1"/>
          </p:cNvSpPr>
          <p:nvPr/>
        </p:nvSpPr>
        <p:spPr bwMode="auto">
          <a:xfrm>
            <a:off x="9655629" y="230000"/>
            <a:ext cx="1876425" cy="1276350"/>
          </a:xfrm>
          <a:prstGeom prst="rect">
            <a:avLst/>
          </a:prstGeom>
          <a:solidFill>
            <a:sysClr val="windowText" lastClr="000000">
              <a:alpha val="19000"/>
            </a:sysClr>
          </a:solidFill>
          <a:ln w="9525">
            <a:solidFill>
              <a:srgbClr val="000000"/>
            </a:solidFill>
            <a:miter lim="800000"/>
            <a:headEnd/>
            <a:tailEnd/>
          </a:ln>
        </p:spPr>
        <p:txBody>
          <a:bodyPr rot="0" vert="horz" wrap="square" lIns="45720" tIns="45720" rIns="45720" bIns="45720" anchor="t" anchorCtr="0">
            <a:noAutofit/>
          </a:bodyPr>
          <a:lstStyle/>
          <a:p>
            <a:pPr>
              <a:lnSpc>
                <a:spcPct val="107000"/>
              </a:lnSpc>
              <a:spcBef>
                <a:spcPts val="10"/>
              </a:spcBef>
              <a:spcAft>
                <a:spcPts val="600"/>
              </a:spcAft>
              <a:buNone/>
            </a:pP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rubric was created using the </a:t>
            </a:r>
            <a:r>
              <a:rPr lang="en-US" sz="9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NMHED Essential Skill Rubrics</a:t>
            </a: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the Association of American Colleges and Universities (AAC&amp;U) </a:t>
            </a:r>
            <a:r>
              <a:rPr lang="en-US" sz="9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Written Communication VALUE Rubric</a:t>
            </a: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
              </a:spcBef>
              <a:spcAft>
                <a:spcPts val="600"/>
              </a:spcAft>
              <a:buNone/>
            </a:pP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Retrieved from </a:t>
            </a:r>
            <a:r>
              <a:rPr lang="en-US" sz="9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https://www.aacu.org/value-rubrics</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white rectangular grid with black text&#10;&#10;AI-generated content may be incorrect.">
            <a:extLst>
              <a:ext uri="{FF2B5EF4-FFF2-40B4-BE49-F238E27FC236}">
                <a16:creationId xmlns:a16="http://schemas.microsoft.com/office/drawing/2014/main" id="{05E26773-A6DC-5E96-2BF3-D2A1E43C6A76}"/>
              </a:ext>
            </a:extLst>
          </p:cNvPr>
          <p:cNvPicPr>
            <a:picLocks noChangeAspect="1"/>
          </p:cNvPicPr>
          <p:nvPr/>
        </p:nvPicPr>
        <p:blipFill>
          <a:blip r:embed="rId3"/>
          <a:stretch>
            <a:fillRect/>
          </a:stretch>
        </p:blipFill>
        <p:spPr>
          <a:xfrm>
            <a:off x="757917" y="1570678"/>
            <a:ext cx="10086689" cy="5021943"/>
          </a:xfrm>
          <a:prstGeom prst="rect">
            <a:avLst/>
          </a:prstGeom>
          <a:ln>
            <a:solidFill>
              <a:srgbClr val="FF0000"/>
            </a:solidFill>
          </a:ln>
        </p:spPr>
      </p:pic>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CD63D326-F722-A85B-0506-84D5FE36C90C}"/>
                  </a:ext>
                </a:extLst>
              </p14:cNvPr>
              <p14:cNvContentPartPr/>
              <p14:nvPr/>
            </p14:nvContentPartPr>
            <p14:xfrm>
              <a:off x="6992657" y="1599000"/>
              <a:ext cx="1877760" cy="4957920"/>
            </p14:xfrm>
          </p:contentPart>
        </mc:Choice>
        <mc:Fallback xmlns="">
          <p:pic>
            <p:nvPicPr>
              <p:cNvPr id="12" name="Ink 11">
                <a:extLst>
                  <a:ext uri="{FF2B5EF4-FFF2-40B4-BE49-F238E27FC236}">
                    <a16:creationId xmlns:a16="http://schemas.microsoft.com/office/drawing/2014/main" id="{CD63D326-F722-A85B-0506-84D5FE36C90C}"/>
                  </a:ext>
                </a:extLst>
              </p:cNvPr>
              <p:cNvPicPr/>
              <p:nvPr/>
            </p:nvPicPr>
            <p:blipFill>
              <a:blip r:embed="rId5"/>
              <a:stretch>
                <a:fillRect/>
              </a:stretch>
            </p:blipFill>
            <p:spPr>
              <a:xfrm>
                <a:off x="6984017" y="1590000"/>
                <a:ext cx="1895400" cy="4975560"/>
              </a:xfrm>
              <a:prstGeom prst="rect">
                <a:avLst/>
              </a:prstGeom>
            </p:spPr>
          </p:pic>
        </mc:Fallback>
      </mc:AlternateContent>
      <p:grpSp>
        <p:nvGrpSpPr>
          <p:cNvPr id="16" name="Group 15">
            <a:extLst>
              <a:ext uri="{FF2B5EF4-FFF2-40B4-BE49-F238E27FC236}">
                <a16:creationId xmlns:a16="http://schemas.microsoft.com/office/drawing/2014/main" id="{071DDBE2-3AA5-A9CB-1A12-C7F4E45C8B83}"/>
              </a:ext>
            </a:extLst>
          </p:cNvPr>
          <p:cNvGrpSpPr/>
          <p:nvPr/>
        </p:nvGrpSpPr>
        <p:grpSpPr>
          <a:xfrm>
            <a:off x="6507377" y="4183080"/>
            <a:ext cx="425160" cy="269640"/>
            <a:chOff x="6507377" y="4183080"/>
            <a:chExt cx="425160" cy="269640"/>
          </a:xfrm>
        </p:grpSpPr>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AD372AD7-848F-B5BC-1852-159037B6E38D}"/>
                    </a:ext>
                  </a:extLst>
                </p14:cNvPr>
                <p14:cNvContentPartPr/>
                <p14:nvPr/>
              </p14:nvContentPartPr>
              <p14:xfrm>
                <a:off x="6541217" y="4303680"/>
                <a:ext cx="391320" cy="12960"/>
              </p14:xfrm>
            </p:contentPart>
          </mc:Choice>
          <mc:Fallback xmlns="">
            <p:pic>
              <p:nvPicPr>
                <p:cNvPr id="13" name="Ink 12">
                  <a:extLst>
                    <a:ext uri="{FF2B5EF4-FFF2-40B4-BE49-F238E27FC236}">
                      <a16:creationId xmlns:a16="http://schemas.microsoft.com/office/drawing/2014/main" id="{AD372AD7-848F-B5BC-1852-159037B6E38D}"/>
                    </a:ext>
                  </a:extLst>
                </p:cNvPr>
                <p:cNvPicPr/>
                <p:nvPr/>
              </p:nvPicPr>
              <p:blipFill>
                <a:blip r:embed="rId7"/>
                <a:stretch>
                  <a:fillRect/>
                </a:stretch>
              </p:blipFill>
              <p:spPr>
                <a:xfrm>
                  <a:off x="6532577" y="4294680"/>
                  <a:ext cx="408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D3BAC7F5-B89C-3675-1977-F20C85A4AA23}"/>
                    </a:ext>
                  </a:extLst>
                </p14:cNvPr>
                <p14:cNvContentPartPr/>
                <p14:nvPr/>
              </p14:nvContentPartPr>
              <p14:xfrm>
                <a:off x="6507377" y="4183080"/>
                <a:ext cx="175680" cy="269640"/>
              </p14:xfrm>
            </p:contentPart>
          </mc:Choice>
          <mc:Fallback xmlns="">
            <p:pic>
              <p:nvPicPr>
                <p:cNvPr id="14" name="Ink 13">
                  <a:extLst>
                    <a:ext uri="{FF2B5EF4-FFF2-40B4-BE49-F238E27FC236}">
                      <a16:creationId xmlns:a16="http://schemas.microsoft.com/office/drawing/2014/main" id="{D3BAC7F5-B89C-3675-1977-F20C85A4AA23}"/>
                    </a:ext>
                  </a:extLst>
                </p:cNvPr>
                <p:cNvPicPr/>
                <p:nvPr/>
              </p:nvPicPr>
              <p:blipFill>
                <a:blip r:embed="rId9"/>
                <a:stretch>
                  <a:fillRect/>
                </a:stretch>
              </p:blipFill>
              <p:spPr>
                <a:xfrm>
                  <a:off x="6498377" y="4174080"/>
                  <a:ext cx="193320" cy="287280"/>
                </a:xfrm>
                <a:prstGeom prst="rect">
                  <a:avLst/>
                </a:prstGeom>
              </p:spPr>
            </p:pic>
          </mc:Fallback>
        </mc:AlternateContent>
      </p:grpSp>
      <p:grpSp>
        <p:nvGrpSpPr>
          <p:cNvPr id="20" name="Group 19">
            <a:extLst>
              <a:ext uri="{FF2B5EF4-FFF2-40B4-BE49-F238E27FC236}">
                <a16:creationId xmlns:a16="http://schemas.microsoft.com/office/drawing/2014/main" id="{14762D4B-03E9-F60F-72E1-5A5A339A6AD7}"/>
              </a:ext>
            </a:extLst>
          </p:cNvPr>
          <p:cNvGrpSpPr/>
          <p:nvPr/>
        </p:nvGrpSpPr>
        <p:grpSpPr>
          <a:xfrm>
            <a:off x="8861417" y="4260120"/>
            <a:ext cx="401040" cy="272160"/>
            <a:chOff x="8861417" y="4260120"/>
            <a:chExt cx="401040" cy="272160"/>
          </a:xfrm>
        </p:grpSpPr>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360BDA9A-4D00-CF9C-A4B3-51ECA59F7F5F}"/>
                    </a:ext>
                  </a:extLst>
                </p14:cNvPr>
                <p14:cNvContentPartPr/>
                <p14:nvPr/>
              </p14:nvContentPartPr>
              <p14:xfrm>
                <a:off x="8861417" y="4383240"/>
                <a:ext cx="288720" cy="10440"/>
              </p14:xfrm>
            </p:contentPart>
          </mc:Choice>
          <mc:Fallback xmlns="">
            <p:pic>
              <p:nvPicPr>
                <p:cNvPr id="17" name="Ink 16">
                  <a:extLst>
                    <a:ext uri="{FF2B5EF4-FFF2-40B4-BE49-F238E27FC236}">
                      <a16:creationId xmlns:a16="http://schemas.microsoft.com/office/drawing/2014/main" id="{360BDA9A-4D00-CF9C-A4B3-51ECA59F7F5F}"/>
                    </a:ext>
                  </a:extLst>
                </p:cNvPr>
                <p:cNvPicPr/>
                <p:nvPr/>
              </p:nvPicPr>
              <p:blipFill>
                <a:blip r:embed="rId11"/>
                <a:stretch>
                  <a:fillRect/>
                </a:stretch>
              </p:blipFill>
              <p:spPr>
                <a:xfrm>
                  <a:off x="8852777" y="4374240"/>
                  <a:ext cx="306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a:extLst>
                    <a:ext uri="{FF2B5EF4-FFF2-40B4-BE49-F238E27FC236}">
                      <a16:creationId xmlns:a16="http://schemas.microsoft.com/office/drawing/2014/main" id="{21731F18-43ED-18B1-E6E9-2183588BDCC3}"/>
                    </a:ext>
                  </a:extLst>
                </p14:cNvPr>
                <p14:cNvContentPartPr/>
                <p14:nvPr/>
              </p14:nvContentPartPr>
              <p14:xfrm>
                <a:off x="9069857" y="4260120"/>
                <a:ext cx="192600" cy="272160"/>
              </p14:xfrm>
            </p:contentPart>
          </mc:Choice>
          <mc:Fallback xmlns="">
            <p:pic>
              <p:nvPicPr>
                <p:cNvPr id="18" name="Ink 17">
                  <a:extLst>
                    <a:ext uri="{FF2B5EF4-FFF2-40B4-BE49-F238E27FC236}">
                      <a16:creationId xmlns:a16="http://schemas.microsoft.com/office/drawing/2014/main" id="{21731F18-43ED-18B1-E6E9-2183588BDCC3}"/>
                    </a:ext>
                  </a:extLst>
                </p:cNvPr>
                <p:cNvPicPr/>
                <p:nvPr/>
              </p:nvPicPr>
              <p:blipFill>
                <a:blip r:embed="rId13"/>
                <a:stretch>
                  <a:fillRect/>
                </a:stretch>
              </p:blipFill>
              <p:spPr>
                <a:xfrm>
                  <a:off x="9060857" y="4251480"/>
                  <a:ext cx="210240" cy="289800"/>
                </a:xfrm>
                <a:prstGeom prst="rect">
                  <a:avLst/>
                </a:prstGeom>
              </p:spPr>
            </p:pic>
          </mc:Fallback>
        </mc:AlternateContent>
      </p:grpSp>
      <p:sp>
        <p:nvSpPr>
          <p:cNvPr id="28" name="TextBox 27">
            <a:extLst>
              <a:ext uri="{FF2B5EF4-FFF2-40B4-BE49-F238E27FC236}">
                <a16:creationId xmlns:a16="http://schemas.microsoft.com/office/drawing/2014/main" id="{E4FB69FA-D7DC-20B7-39CA-E6AFE96B0AF0}"/>
              </a:ext>
            </a:extLst>
          </p:cNvPr>
          <p:cNvSpPr txBox="1"/>
          <p:nvPr/>
        </p:nvSpPr>
        <p:spPr>
          <a:xfrm flipH="1">
            <a:off x="5729184" y="121672"/>
            <a:ext cx="2881415" cy="923330"/>
          </a:xfrm>
          <a:prstGeom prst="rect">
            <a:avLst/>
          </a:prstGeom>
          <a:noFill/>
        </p:spPr>
        <p:txBody>
          <a:bodyPr wrap="square" rtlCol="0">
            <a:spAutoFit/>
          </a:bodyPr>
          <a:lstStyle/>
          <a:p>
            <a:r>
              <a:rPr lang="en-US" dirty="0"/>
              <a:t>Focus on </a:t>
            </a:r>
            <a:r>
              <a:rPr lang="en-US" i="1" dirty="0"/>
              <a:t>Developing</a:t>
            </a:r>
            <a:r>
              <a:rPr lang="en-US" dirty="0"/>
              <a:t> category (column) and at least 2 dimensions (rows)</a:t>
            </a:r>
          </a:p>
        </p:txBody>
      </p:sp>
    </p:spTree>
    <p:extLst>
      <p:ext uri="{BB962C8B-B14F-4D97-AF65-F5344CB8AC3E}">
        <p14:creationId xmlns:p14="http://schemas.microsoft.com/office/powerpoint/2010/main" val="3409784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86389-66B3-6A9A-F700-D36A4512F709}"/>
            </a:ext>
          </a:extLst>
        </p:cNvPr>
        <p:cNvGrpSpPr/>
        <p:nvPr/>
      </p:nvGrpSpPr>
      <p:grpSpPr>
        <a:xfrm>
          <a:off x="0" y="0"/>
          <a:ext cx="0" cy="0"/>
          <a:chOff x="0" y="0"/>
          <a:chExt cx="0" cy="0"/>
        </a:xfrm>
      </p:grpSpPr>
      <p:sp>
        <p:nvSpPr>
          <p:cNvPr id="57" name="Slide Number Placeholder 56">
            <a:extLst>
              <a:ext uri="{FF2B5EF4-FFF2-40B4-BE49-F238E27FC236}">
                <a16:creationId xmlns:a16="http://schemas.microsoft.com/office/drawing/2014/main" id="{92C9DAB5-620A-3FE9-5EB2-63D1ACB6D4FF}"/>
              </a:ext>
            </a:extLst>
          </p:cNvPr>
          <p:cNvSpPr>
            <a:spLocks noGrp="1"/>
          </p:cNvSpPr>
          <p:nvPr>
            <p:ph type="sldNum" sz="quarter" idx="4"/>
          </p:nvPr>
        </p:nvSpPr>
        <p:spPr>
          <a:xfrm>
            <a:off x="8610600" y="6356350"/>
            <a:ext cx="2743200" cy="365125"/>
          </a:xfrm>
        </p:spPr>
        <p:txBody>
          <a:bodyPr/>
          <a:lstStyle/>
          <a:p>
            <a:fld id="{B5CEABB6-07DC-46E8-9B57-56EC44A396E5}" type="slidenum">
              <a:rPr lang="en-US" smtClean="0"/>
              <a:pPr/>
              <a:t>14</a:t>
            </a:fld>
            <a:endParaRPr lang="en-US" dirty="0"/>
          </a:p>
        </p:txBody>
      </p:sp>
      <p:sp>
        <p:nvSpPr>
          <p:cNvPr id="52" name="Rectangle 51">
            <a:extLst>
              <a:ext uri="{FF2B5EF4-FFF2-40B4-BE49-F238E27FC236}">
                <a16:creationId xmlns:a16="http://schemas.microsoft.com/office/drawing/2014/main" id="{22BB46B6-5D26-CB16-7374-ACC95E276895}"/>
              </a:ext>
              <a:ext uri="{C183D7F6-B498-43B3-948B-1728B52AA6E4}">
                <adec:decorative xmlns:adec="http://schemas.microsoft.com/office/drawing/2017/decorative" val="1"/>
              </a:ext>
            </a:extLst>
          </p:cNvPr>
          <p:cNvSpPr/>
          <p:nvPr/>
        </p:nvSpPr>
        <p:spPr>
          <a:xfrm>
            <a:off x="1130300" y="1436995"/>
            <a:ext cx="628650" cy="182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 name="TextBox 2">
            <a:extLst>
              <a:ext uri="{FF2B5EF4-FFF2-40B4-BE49-F238E27FC236}">
                <a16:creationId xmlns:a16="http://schemas.microsoft.com/office/drawing/2014/main" id="{7C568DBF-8AE7-3E60-B3A7-0AE21198F9B7}"/>
              </a:ext>
            </a:extLst>
          </p:cNvPr>
          <p:cNvSpPr txBox="1"/>
          <p:nvPr/>
        </p:nvSpPr>
        <p:spPr>
          <a:xfrm>
            <a:off x="633681" y="289797"/>
            <a:ext cx="5645456" cy="369332"/>
          </a:xfrm>
          <a:prstGeom prst="rect">
            <a:avLst/>
          </a:prstGeom>
          <a:noFill/>
        </p:spPr>
        <p:txBody>
          <a:bodyPr wrap="none" rtlCol="0">
            <a:spAutoFit/>
          </a:bodyPr>
          <a:lstStyle/>
          <a:p>
            <a:r>
              <a:rPr lang="en-US" dirty="0">
                <a:solidFill>
                  <a:schemeClr val="bg1"/>
                </a:solidFill>
              </a:rPr>
              <a:t>RUBRIC: PERSONAL AND SOCIAL RESPONSIBILITY </a:t>
            </a:r>
          </a:p>
        </p:txBody>
      </p:sp>
      <p:sp>
        <p:nvSpPr>
          <p:cNvPr id="4" name="Text Box 2">
            <a:extLst>
              <a:ext uri="{FF2B5EF4-FFF2-40B4-BE49-F238E27FC236}">
                <a16:creationId xmlns:a16="http://schemas.microsoft.com/office/drawing/2014/main" id="{BF564627-0CBE-AB4F-F127-0E68B1D0F28E}"/>
              </a:ext>
            </a:extLst>
          </p:cNvPr>
          <p:cNvSpPr txBox="1">
            <a:spLocks noChangeArrowheads="1"/>
          </p:cNvSpPr>
          <p:nvPr/>
        </p:nvSpPr>
        <p:spPr bwMode="auto">
          <a:xfrm>
            <a:off x="9965225" y="221842"/>
            <a:ext cx="1876425" cy="1276350"/>
          </a:xfrm>
          <a:prstGeom prst="rect">
            <a:avLst/>
          </a:prstGeom>
          <a:solidFill>
            <a:sysClr val="windowText" lastClr="000000">
              <a:alpha val="19000"/>
            </a:sysClr>
          </a:solidFill>
          <a:ln w="9525">
            <a:solidFill>
              <a:srgbClr val="000000"/>
            </a:solidFill>
            <a:miter lim="800000"/>
            <a:headEnd/>
            <a:tailEnd/>
          </a:ln>
        </p:spPr>
        <p:txBody>
          <a:bodyPr rot="0" vert="horz" wrap="square" lIns="45720" tIns="45720" rIns="45720" bIns="45720" anchor="t" anchorCtr="0">
            <a:noAutofit/>
          </a:bodyPr>
          <a:lstStyle/>
          <a:p>
            <a:pPr>
              <a:lnSpc>
                <a:spcPct val="107000"/>
              </a:lnSpc>
              <a:spcBef>
                <a:spcPts val="10"/>
              </a:spcBef>
              <a:spcAft>
                <a:spcPts val="600"/>
              </a:spcAft>
              <a:buNone/>
            </a:pP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rubric was created using the </a:t>
            </a:r>
            <a:r>
              <a:rPr lang="en-US" sz="9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NMHED Essential Skill Rubrics</a:t>
            </a: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the Association of American Colleges and Universities (AAC&amp;U) </a:t>
            </a:r>
            <a:r>
              <a:rPr lang="en-US" sz="9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Written Communication VALUE Rubric</a:t>
            </a: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
              </a:spcBef>
              <a:spcAft>
                <a:spcPts val="600"/>
              </a:spcAft>
              <a:buNone/>
            </a:pP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Retrieved from </a:t>
            </a:r>
            <a:r>
              <a:rPr lang="en-US" sz="9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https://www.aacu.org/value-rubrics</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27C2635D-E97D-C7AB-E0C2-EE62F4A1A32F}"/>
              </a:ext>
            </a:extLst>
          </p:cNvPr>
          <p:cNvGrpSpPr/>
          <p:nvPr/>
        </p:nvGrpSpPr>
        <p:grpSpPr>
          <a:xfrm>
            <a:off x="6507377" y="4183080"/>
            <a:ext cx="425160" cy="269640"/>
            <a:chOff x="6507377" y="4183080"/>
            <a:chExt cx="425160" cy="26964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B5A52E96-AB44-D3E1-C7D1-698CF44ECE2E}"/>
                    </a:ext>
                  </a:extLst>
                </p14:cNvPr>
                <p14:cNvContentPartPr/>
                <p14:nvPr/>
              </p14:nvContentPartPr>
              <p14:xfrm>
                <a:off x="6541217" y="4303680"/>
                <a:ext cx="391320" cy="12960"/>
              </p14:xfrm>
            </p:contentPart>
          </mc:Choice>
          <mc:Fallback xmlns="">
            <p:pic>
              <p:nvPicPr>
                <p:cNvPr id="13" name="Ink 12">
                  <a:extLst>
                    <a:ext uri="{FF2B5EF4-FFF2-40B4-BE49-F238E27FC236}">
                      <a16:creationId xmlns:a16="http://schemas.microsoft.com/office/drawing/2014/main" id="{B5A52E96-AB44-D3E1-C7D1-698CF44ECE2E}"/>
                    </a:ext>
                  </a:extLst>
                </p:cNvPr>
                <p:cNvPicPr/>
                <p:nvPr/>
              </p:nvPicPr>
              <p:blipFill>
                <a:blip r:embed="rId4"/>
                <a:stretch>
                  <a:fillRect/>
                </a:stretch>
              </p:blipFill>
              <p:spPr>
                <a:xfrm>
                  <a:off x="6532217" y="4294680"/>
                  <a:ext cx="408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17EC6175-C7DD-A12C-0949-EB5EDCC3256A}"/>
                    </a:ext>
                  </a:extLst>
                </p14:cNvPr>
                <p14:cNvContentPartPr/>
                <p14:nvPr/>
              </p14:nvContentPartPr>
              <p14:xfrm>
                <a:off x="6507377" y="4183080"/>
                <a:ext cx="175680" cy="269640"/>
              </p14:xfrm>
            </p:contentPart>
          </mc:Choice>
          <mc:Fallback xmlns="">
            <p:pic>
              <p:nvPicPr>
                <p:cNvPr id="14" name="Ink 13">
                  <a:extLst>
                    <a:ext uri="{FF2B5EF4-FFF2-40B4-BE49-F238E27FC236}">
                      <a16:creationId xmlns:a16="http://schemas.microsoft.com/office/drawing/2014/main" id="{17EC6175-C7DD-A12C-0949-EB5EDCC3256A}"/>
                    </a:ext>
                  </a:extLst>
                </p:cNvPr>
                <p:cNvPicPr/>
                <p:nvPr/>
              </p:nvPicPr>
              <p:blipFill>
                <a:blip r:embed="rId6"/>
                <a:stretch>
                  <a:fillRect/>
                </a:stretch>
              </p:blipFill>
              <p:spPr>
                <a:xfrm>
                  <a:off x="6498377" y="4174080"/>
                  <a:ext cx="193320" cy="287280"/>
                </a:xfrm>
                <a:prstGeom prst="rect">
                  <a:avLst/>
                </a:prstGeom>
              </p:spPr>
            </p:pic>
          </mc:Fallback>
        </mc:AlternateContent>
      </p:grpSp>
      <p:grpSp>
        <p:nvGrpSpPr>
          <p:cNvPr id="20" name="Group 19">
            <a:extLst>
              <a:ext uri="{FF2B5EF4-FFF2-40B4-BE49-F238E27FC236}">
                <a16:creationId xmlns:a16="http://schemas.microsoft.com/office/drawing/2014/main" id="{5D5E0843-5262-02BF-96AB-50AAD3C809C3}"/>
              </a:ext>
            </a:extLst>
          </p:cNvPr>
          <p:cNvGrpSpPr/>
          <p:nvPr/>
        </p:nvGrpSpPr>
        <p:grpSpPr>
          <a:xfrm>
            <a:off x="8861417" y="4260120"/>
            <a:ext cx="401040" cy="272160"/>
            <a:chOff x="8861417" y="4260120"/>
            <a:chExt cx="401040" cy="272160"/>
          </a:xfrm>
        </p:grpSpPr>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1388E839-21DA-C59F-1D02-3D66D68187F3}"/>
                    </a:ext>
                  </a:extLst>
                </p14:cNvPr>
                <p14:cNvContentPartPr/>
                <p14:nvPr/>
              </p14:nvContentPartPr>
              <p14:xfrm>
                <a:off x="8861417" y="4383240"/>
                <a:ext cx="288720" cy="10440"/>
              </p14:xfrm>
            </p:contentPart>
          </mc:Choice>
          <mc:Fallback xmlns="">
            <p:pic>
              <p:nvPicPr>
                <p:cNvPr id="17" name="Ink 16">
                  <a:extLst>
                    <a:ext uri="{FF2B5EF4-FFF2-40B4-BE49-F238E27FC236}">
                      <a16:creationId xmlns:a16="http://schemas.microsoft.com/office/drawing/2014/main" id="{1388E839-21DA-C59F-1D02-3D66D68187F3}"/>
                    </a:ext>
                  </a:extLst>
                </p:cNvPr>
                <p:cNvPicPr/>
                <p:nvPr/>
              </p:nvPicPr>
              <p:blipFill>
                <a:blip r:embed="rId8"/>
                <a:stretch>
                  <a:fillRect/>
                </a:stretch>
              </p:blipFill>
              <p:spPr>
                <a:xfrm>
                  <a:off x="8852417" y="4374240"/>
                  <a:ext cx="306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B7B84870-CC90-AD5D-33C9-D7B468CF91C0}"/>
                    </a:ext>
                  </a:extLst>
                </p14:cNvPr>
                <p14:cNvContentPartPr/>
                <p14:nvPr/>
              </p14:nvContentPartPr>
              <p14:xfrm>
                <a:off x="9069857" y="4260120"/>
                <a:ext cx="192600" cy="272160"/>
              </p14:xfrm>
            </p:contentPart>
          </mc:Choice>
          <mc:Fallback xmlns="">
            <p:pic>
              <p:nvPicPr>
                <p:cNvPr id="18" name="Ink 17">
                  <a:extLst>
                    <a:ext uri="{FF2B5EF4-FFF2-40B4-BE49-F238E27FC236}">
                      <a16:creationId xmlns:a16="http://schemas.microsoft.com/office/drawing/2014/main" id="{B7B84870-CC90-AD5D-33C9-D7B468CF91C0}"/>
                    </a:ext>
                  </a:extLst>
                </p:cNvPr>
                <p:cNvPicPr/>
                <p:nvPr/>
              </p:nvPicPr>
              <p:blipFill>
                <a:blip r:embed="rId10"/>
                <a:stretch>
                  <a:fillRect/>
                </a:stretch>
              </p:blipFill>
              <p:spPr>
                <a:xfrm>
                  <a:off x="9060857" y="4251108"/>
                  <a:ext cx="210240" cy="289823"/>
                </a:xfrm>
                <a:prstGeom prst="rect">
                  <a:avLst/>
                </a:prstGeom>
              </p:spPr>
            </p:pic>
          </mc:Fallback>
        </mc:AlternateContent>
      </p:grpSp>
      <p:sp>
        <p:nvSpPr>
          <p:cNvPr id="28" name="TextBox 27">
            <a:extLst>
              <a:ext uri="{FF2B5EF4-FFF2-40B4-BE49-F238E27FC236}">
                <a16:creationId xmlns:a16="http://schemas.microsoft.com/office/drawing/2014/main" id="{B80979E8-3C03-093C-D901-925098F0A341}"/>
              </a:ext>
            </a:extLst>
          </p:cNvPr>
          <p:cNvSpPr txBox="1"/>
          <p:nvPr/>
        </p:nvSpPr>
        <p:spPr>
          <a:xfrm flipH="1">
            <a:off x="6247319" y="107511"/>
            <a:ext cx="2773936" cy="923330"/>
          </a:xfrm>
          <a:prstGeom prst="rect">
            <a:avLst/>
          </a:prstGeom>
          <a:noFill/>
        </p:spPr>
        <p:txBody>
          <a:bodyPr wrap="square" rtlCol="0">
            <a:spAutoFit/>
          </a:bodyPr>
          <a:lstStyle/>
          <a:p>
            <a:r>
              <a:rPr lang="en-US" dirty="0"/>
              <a:t>Focus on </a:t>
            </a:r>
            <a:r>
              <a:rPr lang="en-US" i="1" dirty="0"/>
              <a:t>Developing</a:t>
            </a:r>
            <a:r>
              <a:rPr lang="en-US" dirty="0"/>
              <a:t> category (column) and at least 2 dimensions (rows)</a:t>
            </a:r>
          </a:p>
        </p:txBody>
      </p:sp>
      <p:grpSp>
        <p:nvGrpSpPr>
          <p:cNvPr id="10" name="Group 9">
            <a:extLst>
              <a:ext uri="{FF2B5EF4-FFF2-40B4-BE49-F238E27FC236}">
                <a16:creationId xmlns:a16="http://schemas.microsoft.com/office/drawing/2014/main" id="{66694066-A0BF-2F2C-2269-46A098874017}"/>
              </a:ext>
            </a:extLst>
          </p:cNvPr>
          <p:cNvGrpSpPr/>
          <p:nvPr/>
        </p:nvGrpSpPr>
        <p:grpSpPr>
          <a:xfrm>
            <a:off x="6150977" y="3143040"/>
            <a:ext cx="645120" cy="264960"/>
            <a:chOff x="6150977" y="3143040"/>
            <a:chExt cx="645120" cy="264960"/>
          </a:xfrm>
        </p:grpSpPr>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A67A6C32-2750-1248-DCC8-9A3023C223B5}"/>
                    </a:ext>
                  </a:extLst>
                </p14:cNvPr>
                <p14:cNvContentPartPr/>
                <p14:nvPr/>
              </p14:nvContentPartPr>
              <p14:xfrm>
                <a:off x="6247097" y="3248880"/>
                <a:ext cx="549000" cy="36000"/>
              </p14:xfrm>
            </p:contentPart>
          </mc:Choice>
          <mc:Fallback xmlns="">
            <p:pic>
              <p:nvPicPr>
                <p:cNvPr id="6" name="Ink 5">
                  <a:extLst>
                    <a:ext uri="{FF2B5EF4-FFF2-40B4-BE49-F238E27FC236}">
                      <a16:creationId xmlns:a16="http://schemas.microsoft.com/office/drawing/2014/main" id="{A67A6C32-2750-1248-DCC8-9A3023C223B5}"/>
                    </a:ext>
                  </a:extLst>
                </p:cNvPr>
                <p:cNvPicPr/>
                <p:nvPr/>
              </p:nvPicPr>
              <p:blipFill>
                <a:blip r:embed="rId12"/>
                <a:stretch>
                  <a:fillRect/>
                </a:stretch>
              </p:blipFill>
              <p:spPr>
                <a:xfrm>
                  <a:off x="6238103" y="3239880"/>
                  <a:ext cx="566628"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1B29DE87-1A9E-EFF1-FDF3-03BF2DD56BCB}"/>
                    </a:ext>
                  </a:extLst>
                </p14:cNvPr>
                <p14:cNvContentPartPr/>
                <p14:nvPr/>
              </p14:nvContentPartPr>
              <p14:xfrm>
                <a:off x="6150977" y="3143040"/>
                <a:ext cx="256320" cy="264960"/>
              </p14:xfrm>
            </p:contentPart>
          </mc:Choice>
          <mc:Fallback xmlns="">
            <p:pic>
              <p:nvPicPr>
                <p:cNvPr id="7" name="Ink 6">
                  <a:extLst>
                    <a:ext uri="{FF2B5EF4-FFF2-40B4-BE49-F238E27FC236}">
                      <a16:creationId xmlns:a16="http://schemas.microsoft.com/office/drawing/2014/main" id="{1B29DE87-1A9E-EFF1-FDF3-03BF2DD56BCB}"/>
                    </a:ext>
                  </a:extLst>
                </p:cNvPr>
                <p:cNvPicPr/>
                <p:nvPr/>
              </p:nvPicPr>
              <p:blipFill>
                <a:blip r:embed="rId14"/>
                <a:stretch>
                  <a:fillRect/>
                </a:stretch>
              </p:blipFill>
              <p:spPr>
                <a:xfrm>
                  <a:off x="6141977" y="3134040"/>
                  <a:ext cx="273960" cy="282600"/>
                </a:xfrm>
                <a:prstGeom prst="rect">
                  <a:avLst/>
                </a:prstGeom>
              </p:spPr>
            </p:pic>
          </mc:Fallback>
        </mc:AlternateContent>
      </p:grpSp>
      <p:grpSp>
        <p:nvGrpSpPr>
          <p:cNvPr id="21" name="Group 20">
            <a:extLst>
              <a:ext uri="{FF2B5EF4-FFF2-40B4-BE49-F238E27FC236}">
                <a16:creationId xmlns:a16="http://schemas.microsoft.com/office/drawing/2014/main" id="{72D6734F-5A51-BE37-C856-716932C663E0}"/>
              </a:ext>
            </a:extLst>
          </p:cNvPr>
          <p:cNvGrpSpPr/>
          <p:nvPr/>
        </p:nvGrpSpPr>
        <p:grpSpPr>
          <a:xfrm>
            <a:off x="8641457" y="3219000"/>
            <a:ext cx="592920" cy="234360"/>
            <a:chOff x="8641457" y="3219000"/>
            <a:chExt cx="592920" cy="234360"/>
          </a:xfrm>
        </p:grpSpPr>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35F53C1E-FB28-4949-9ACD-F712BDB9F539}"/>
                    </a:ext>
                  </a:extLst>
                </p14:cNvPr>
                <p14:cNvContentPartPr/>
                <p14:nvPr/>
              </p14:nvContentPartPr>
              <p14:xfrm>
                <a:off x="8641457" y="3316200"/>
                <a:ext cx="545400" cy="5400"/>
              </p14:xfrm>
            </p:contentPart>
          </mc:Choice>
          <mc:Fallback xmlns="">
            <p:pic>
              <p:nvPicPr>
                <p:cNvPr id="11" name="Ink 10">
                  <a:extLst>
                    <a:ext uri="{FF2B5EF4-FFF2-40B4-BE49-F238E27FC236}">
                      <a16:creationId xmlns:a16="http://schemas.microsoft.com/office/drawing/2014/main" id="{35F53C1E-FB28-4949-9ACD-F712BDB9F539}"/>
                    </a:ext>
                  </a:extLst>
                </p:cNvPr>
                <p:cNvPicPr/>
                <p:nvPr/>
              </p:nvPicPr>
              <p:blipFill>
                <a:blip r:embed="rId16"/>
                <a:stretch>
                  <a:fillRect/>
                </a:stretch>
              </p:blipFill>
              <p:spPr>
                <a:xfrm>
                  <a:off x="8632451" y="3306557"/>
                  <a:ext cx="563052" cy="243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386B10E0-225F-4EF7-58AA-5C8EEA73DEE5}"/>
                    </a:ext>
                  </a:extLst>
                </p14:cNvPr>
                <p14:cNvContentPartPr/>
                <p14:nvPr/>
              </p14:nvContentPartPr>
              <p14:xfrm>
                <a:off x="9024137" y="3219000"/>
                <a:ext cx="210240" cy="234360"/>
              </p14:xfrm>
            </p:contentPart>
          </mc:Choice>
          <mc:Fallback xmlns="">
            <p:pic>
              <p:nvPicPr>
                <p:cNvPr id="15" name="Ink 14">
                  <a:extLst>
                    <a:ext uri="{FF2B5EF4-FFF2-40B4-BE49-F238E27FC236}">
                      <a16:creationId xmlns:a16="http://schemas.microsoft.com/office/drawing/2014/main" id="{386B10E0-225F-4EF7-58AA-5C8EEA73DEE5}"/>
                    </a:ext>
                  </a:extLst>
                </p:cNvPr>
                <p:cNvPicPr/>
                <p:nvPr/>
              </p:nvPicPr>
              <p:blipFill>
                <a:blip r:embed="rId18"/>
                <a:stretch>
                  <a:fillRect/>
                </a:stretch>
              </p:blipFill>
              <p:spPr>
                <a:xfrm>
                  <a:off x="9015137" y="3210000"/>
                  <a:ext cx="227880" cy="252000"/>
                </a:xfrm>
                <a:prstGeom prst="rect">
                  <a:avLst/>
                </a:prstGeom>
              </p:spPr>
            </p:pic>
          </mc:Fallback>
        </mc:AlternateContent>
      </p:grpSp>
      <p:pic>
        <p:nvPicPr>
          <p:cNvPr id="12" name="Picture 11">
            <a:extLst>
              <a:ext uri="{FF2B5EF4-FFF2-40B4-BE49-F238E27FC236}">
                <a16:creationId xmlns:a16="http://schemas.microsoft.com/office/drawing/2014/main" id="{1A437D5D-725F-63CE-4611-C0D26FCB75E0}"/>
              </a:ext>
            </a:extLst>
          </p:cNvPr>
          <p:cNvPicPr>
            <a:picLocks noChangeAspect="1"/>
          </p:cNvPicPr>
          <p:nvPr/>
        </p:nvPicPr>
        <p:blipFill>
          <a:blip r:embed="rId19"/>
          <a:stretch>
            <a:fillRect/>
          </a:stretch>
        </p:blipFill>
        <p:spPr>
          <a:xfrm>
            <a:off x="1002457" y="1304616"/>
            <a:ext cx="8834925" cy="5366305"/>
          </a:xfrm>
          <a:prstGeom prst="rect">
            <a:avLst/>
          </a:prstGeom>
        </p:spPr>
      </p:pic>
      <mc:AlternateContent xmlns:mc="http://schemas.openxmlformats.org/markup-compatibility/2006" xmlns:p14="http://schemas.microsoft.com/office/powerpoint/2010/main">
        <mc:Choice Requires="p14">
          <p:contentPart p14:bwMode="auto" r:id="rId20">
            <p14:nvContentPartPr>
              <p14:cNvPr id="8" name="Ink 7">
                <a:extLst>
                  <a:ext uri="{FF2B5EF4-FFF2-40B4-BE49-F238E27FC236}">
                    <a16:creationId xmlns:a16="http://schemas.microsoft.com/office/drawing/2014/main" id="{B7D767C5-EFEF-EE55-BF74-C80C8CE5C142}"/>
                  </a:ext>
                </a:extLst>
              </p14:cNvPr>
              <p14:cNvContentPartPr/>
              <p14:nvPr/>
            </p14:nvContentPartPr>
            <p14:xfrm>
              <a:off x="5223977" y="1091040"/>
              <a:ext cx="2880" cy="360"/>
            </p14:xfrm>
          </p:contentPart>
        </mc:Choice>
        <mc:Fallback xmlns="">
          <p:pic>
            <p:nvPicPr>
              <p:cNvPr id="8" name="Ink 7">
                <a:extLst>
                  <a:ext uri="{FF2B5EF4-FFF2-40B4-BE49-F238E27FC236}">
                    <a16:creationId xmlns:a16="http://schemas.microsoft.com/office/drawing/2014/main" id="{B7D767C5-EFEF-EE55-BF74-C80C8CE5C142}"/>
                  </a:ext>
                </a:extLst>
              </p:cNvPr>
              <p:cNvPicPr/>
              <p:nvPr/>
            </p:nvPicPr>
            <p:blipFill>
              <a:blip r:embed="rId21"/>
              <a:stretch>
                <a:fillRect/>
              </a:stretch>
            </p:blipFill>
            <p:spPr>
              <a:xfrm>
                <a:off x="5214977" y="1082400"/>
                <a:ext cx="2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 name="Ink 8">
                <a:extLst>
                  <a:ext uri="{FF2B5EF4-FFF2-40B4-BE49-F238E27FC236}">
                    <a16:creationId xmlns:a16="http://schemas.microsoft.com/office/drawing/2014/main" id="{41A2F8B0-0466-3120-5CED-49A4BD1DF671}"/>
                  </a:ext>
                </a:extLst>
              </p14:cNvPr>
              <p14:cNvContentPartPr/>
              <p14:nvPr/>
            </p14:nvContentPartPr>
            <p14:xfrm>
              <a:off x="6097337" y="1149000"/>
              <a:ext cx="360" cy="2880"/>
            </p14:xfrm>
          </p:contentPart>
        </mc:Choice>
        <mc:Fallback xmlns="">
          <p:pic>
            <p:nvPicPr>
              <p:cNvPr id="9" name="Ink 8">
                <a:extLst>
                  <a:ext uri="{FF2B5EF4-FFF2-40B4-BE49-F238E27FC236}">
                    <a16:creationId xmlns:a16="http://schemas.microsoft.com/office/drawing/2014/main" id="{41A2F8B0-0466-3120-5CED-49A4BD1DF671}"/>
                  </a:ext>
                </a:extLst>
              </p:cNvPr>
              <p:cNvPicPr/>
              <p:nvPr/>
            </p:nvPicPr>
            <p:blipFill>
              <a:blip r:embed="rId23"/>
              <a:stretch>
                <a:fillRect/>
              </a:stretch>
            </p:blipFill>
            <p:spPr>
              <a:xfrm>
                <a:off x="6088337" y="1140000"/>
                <a:ext cx="18000" cy="20520"/>
              </a:xfrm>
              <a:prstGeom prst="rect">
                <a:avLst/>
              </a:prstGeom>
            </p:spPr>
          </p:pic>
        </mc:Fallback>
      </mc:AlternateContent>
      <p:grpSp>
        <p:nvGrpSpPr>
          <p:cNvPr id="27" name="Group 26">
            <a:extLst>
              <a:ext uri="{FF2B5EF4-FFF2-40B4-BE49-F238E27FC236}">
                <a16:creationId xmlns:a16="http://schemas.microsoft.com/office/drawing/2014/main" id="{A2CE545B-0BD9-D729-CFF2-1468FFFDAEB9}"/>
              </a:ext>
            </a:extLst>
          </p:cNvPr>
          <p:cNvGrpSpPr/>
          <p:nvPr/>
        </p:nvGrpSpPr>
        <p:grpSpPr>
          <a:xfrm>
            <a:off x="4669217" y="1194000"/>
            <a:ext cx="2775240" cy="5330520"/>
            <a:chOff x="4669217" y="1194000"/>
            <a:chExt cx="2775240" cy="5330520"/>
          </a:xfrm>
        </p:grpSpPr>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BB2EB0DA-6E1B-97B3-96DD-F66170C7ACB7}"/>
                    </a:ext>
                  </a:extLst>
                </p14:cNvPr>
                <p14:cNvContentPartPr/>
                <p14:nvPr/>
              </p14:nvContentPartPr>
              <p14:xfrm>
                <a:off x="5264297" y="1194000"/>
                <a:ext cx="2180160" cy="5330520"/>
              </p14:xfrm>
            </p:contentPart>
          </mc:Choice>
          <mc:Fallback xmlns="">
            <p:pic>
              <p:nvPicPr>
                <p:cNvPr id="19" name="Ink 18">
                  <a:extLst>
                    <a:ext uri="{FF2B5EF4-FFF2-40B4-BE49-F238E27FC236}">
                      <a16:creationId xmlns:a16="http://schemas.microsoft.com/office/drawing/2014/main" id="{BB2EB0DA-6E1B-97B3-96DD-F66170C7ACB7}"/>
                    </a:ext>
                  </a:extLst>
                </p:cNvPr>
                <p:cNvPicPr/>
                <p:nvPr/>
              </p:nvPicPr>
              <p:blipFill>
                <a:blip r:embed="rId25"/>
                <a:stretch>
                  <a:fillRect/>
                </a:stretch>
              </p:blipFill>
              <p:spPr>
                <a:xfrm>
                  <a:off x="5255657" y="1185360"/>
                  <a:ext cx="2197800" cy="5348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C55D18EA-7E33-8712-AE37-38AAFE12E68C}"/>
                    </a:ext>
                  </a:extLst>
                </p14:cNvPr>
                <p14:cNvContentPartPr/>
                <p14:nvPr/>
              </p14:nvContentPartPr>
              <p14:xfrm>
                <a:off x="4722497" y="2642280"/>
                <a:ext cx="608760" cy="49320"/>
              </p14:xfrm>
            </p:contentPart>
          </mc:Choice>
          <mc:Fallback xmlns="">
            <p:pic>
              <p:nvPicPr>
                <p:cNvPr id="24" name="Ink 23">
                  <a:extLst>
                    <a:ext uri="{FF2B5EF4-FFF2-40B4-BE49-F238E27FC236}">
                      <a16:creationId xmlns:a16="http://schemas.microsoft.com/office/drawing/2014/main" id="{C55D18EA-7E33-8712-AE37-38AAFE12E68C}"/>
                    </a:ext>
                  </a:extLst>
                </p:cNvPr>
                <p:cNvPicPr/>
                <p:nvPr/>
              </p:nvPicPr>
              <p:blipFill>
                <a:blip r:embed="rId27"/>
                <a:stretch>
                  <a:fillRect/>
                </a:stretch>
              </p:blipFill>
              <p:spPr>
                <a:xfrm>
                  <a:off x="4713857" y="2633640"/>
                  <a:ext cx="626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856DCC18-BFDF-C24A-3655-40887AE2508C}"/>
                    </a:ext>
                  </a:extLst>
                </p14:cNvPr>
                <p14:cNvContentPartPr/>
                <p14:nvPr/>
              </p14:nvContentPartPr>
              <p14:xfrm>
                <a:off x="4669217" y="2517000"/>
                <a:ext cx="257040" cy="258120"/>
              </p14:xfrm>
            </p:contentPart>
          </mc:Choice>
          <mc:Fallback xmlns="">
            <p:pic>
              <p:nvPicPr>
                <p:cNvPr id="25" name="Ink 24">
                  <a:extLst>
                    <a:ext uri="{FF2B5EF4-FFF2-40B4-BE49-F238E27FC236}">
                      <a16:creationId xmlns:a16="http://schemas.microsoft.com/office/drawing/2014/main" id="{856DCC18-BFDF-C24A-3655-40887AE2508C}"/>
                    </a:ext>
                  </a:extLst>
                </p:cNvPr>
                <p:cNvPicPr/>
                <p:nvPr/>
              </p:nvPicPr>
              <p:blipFill>
                <a:blip r:embed="rId29"/>
                <a:stretch>
                  <a:fillRect/>
                </a:stretch>
              </p:blipFill>
              <p:spPr>
                <a:xfrm>
                  <a:off x="4660217" y="2508000"/>
                  <a:ext cx="274680" cy="275760"/>
                </a:xfrm>
                <a:prstGeom prst="rect">
                  <a:avLst/>
                </a:prstGeom>
              </p:spPr>
            </p:pic>
          </mc:Fallback>
        </mc:AlternateContent>
      </p:grpSp>
      <p:grpSp>
        <p:nvGrpSpPr>
          <p:cNvPr id="32" name="Group 31">
            <a:extLst>
              <a:ext uri="{FF2B5EF4-FFF2-40B4-BE49-F238E27FC236}">
                <a16:creationId xmlns:a16="http://schemas.microsoft.com/office/drawing/2014/main" id="{A0C3ACA0-271A-9C21-71D0-61595E67474D}"/>
              </a:ext>
            </a:extLst>
          </p:cNvPr>
          <p:cNvGrpSpPr/>
          <p:nvPr/>
        </p:nvGrpSpPr>
        <p:grpSpPr>
          <a:xfrm>
            <a:off x="7469297" y="2505480"/>
            <a:ext cx="429120" cy="289440"/>
            <a:chOff x="7469297" y="2505480"/>
            <a:chExt cx="429120" cy="289440"/>
          </a:xfrm>
        </p:grpSpPr>
        <mc:AlternateContent xmlns:mc="http://schemas.openxmlformats.org/markup-compatibility/2006" xmlns:p14="http://schemas.microsoft.com/office/powerpoint/2010/main">
          <mc:Choice Requires="p14">
            <p:contentPart p14:bwMode="auto" r:id="rId30">
              <p14:nvContentPartPr>
                <p14:cNvPr id="29" name="Ink 28">
                  <a:extLst>
                    <a:ext uri="{FF2B5EF4-FFF2-40B4-BE49-F238E27FC236}">
                      <a16:creationId xmlns:a16="http://schemas.microsoft.com/office/drawing/2014/main" id="{14B66ED1-E916-5A2E-90B3-C2F817F78D6A}"/>
                    </a:ext>
                  </a:extLst>
                </p14:cNvPr>
                <p14:cNvContentPartPr/>
                <p14:nvPr/>
              </p14:nvContentPartPr>
              <p14:xfrm>
                <a:off x="7469297" y="2664240"/>
                <a:ext cx="277560" cy="6120"/>
              </p14:xfrm>
            </p:contentPart>
          </mc:Choice>
          <mc:Fallback xmlns="">
            <p:pic>
              <p:nvPicPr>
                <p:cNvPr id="29" name="Ink 28">
                  <a:extLst>
                    <a:ext uri="{FF2B5EF4-FFF2-40B4-BE49-F238E27FC236}">
                      <a16:creationId xmlns:a16="http://schemas.microsoft.com/office/drawing/2014/main" id="{14B66ED1-E916-5A2E-90B3-C2F817F78D6A}"/>
                    </a:ext>
                  </a:extLst>
                </p:cNvPr>
                <p:cNvPicPr/>
                <p:nvPr/>
              </p:nvPicPr>
              <p:blipFill>
                <a:blip r:embed="rId31"/>
                <a:stretch>
                  <a:fillRect/>
                </a:stretch>
              </p:blipFill>
              <p:spPr>
                <a:xfrm>
                  <a:off x="7460297" y="2655600"/>
                  <a:ext cx="295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Ink 29">
                  <a:extLst>
                    <a:ext uri="{FF2B5EF4-FFF2-40B4-BE49-F238E27FC236}">
                      <a16:creationId xmlns:a16="http://schemas.microsoft.com/office/drawing/2014/main" id="{2A09F601-3F6F-9577-0AEF-2D96A04B3F7A}"/>
                    </a:ext>
                  </a:extLst>
                </p14:cNvPr>
                <p14:cNvContentPartPr/>
                <p14:nvPr/>
              </p14:nvContentPartPr>
              <p14:xfrm>
                <a:off x="7708697" y="2505480"/>
                <a:ext cx="189720" cy="289440"/>
              </p14:xfrm>
            </p:contentPart>
          </mc:Choice>
          <mc:Fallback xmlns="">
            <p:pic>
              <p:nvPicPr>
                <p:cNvPr id="30" name="Ink 29">
                  <a:extLst>
                    <a:ext uri="{FF2B5EF4-FFF2-40B4-BE49-F238E27FC236}">
                      <a16:creationId xmlns:a16="http://schemas.microsoft.com/office/drawing/2014/main" id="{2A09F601-3F6F-9577-0AEF-2D96A04B3F7A}"/>
                    </a:ext>
                  </a:extLst>
                </p:cNvPr>
                <p:cNvPicPr/>
                <p:nvPr/>
              </p:nvPicPr>
              <p:blipFill>
                <a:blip r:embed="rId33"/>
                <a:stretch>
                  <a:fillRect/>
                </a:stretch>
              </p:blipFill>
              <p:spPr>
                <a:xfrm>
                  <a:off x="7699697" y="2496480"/>
                  <a:ext cx="207360" cy="307080"/>
                </a:xfrm>
                <a:prstGeom prst="rect">
                  <a:avLst/>
                </a:prstGeom>
              </p:spPr>
            </p:pic>
          </mc:Fallback>
        </mc:AlternateContent>
      </p:grpSp>
    </p:spTree>
    <p:extLst>
      <p:ext uri="{BB962C8B-B14F-4D97-AF65-F5344CB8AC3E}">
        <p14:creationId xmlns:p14="http://schemas.microsoft.com/office/powerpoint/2010/main" val="3118746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50AE7-B9BB-0D33-8B97-823429F87330}"/>
            </a:ext>
          </a:extLst>
        </p:cNvPr>
        <p:cNvGrpSpPr/>
        <p:nvPr/>
      </p:nvGrpSpPr>
      <p:grpSpPr>
        <a:xfrm>
          <a:off x="0" y="0"/>
          <a:ext cx="0" cy="0"/>
          <a:chOff x="0" y="0"/>
          <a:chExt cx="0" cy="0"/>
        </a:xfrm>
      </p:grpSpPr>
      <p:sp>
        <p:nvSpPr>
          <p:cNvPr id="57" name="Slide Number Placeholder 56">
            <a:extLst>
              <a:ext uri="{FF2B5EF4-FFF2-40B4-BE49-F238E27FC236}">
                <a16:creationId xmlns:a16="http://schemas.microsoft.com/office/drawing/2014/main" id="{DFF795D1-391D-32AE-BE80-1E2CB6D66188}"/>
              </a:ext>
            </a:extLst>
          </p:cNvPr>
          <p:cNvSpPr>
            <a:spLocks noGrp="1"/>
          </p:cNvSpPr>
          <p:nvPr>
            <p:ph type="sldNum" sz="quarter" idx="4"/>
          </p:nvPr>
        </p:nvSpPr>
        <p:spPr>
          <a:xfrm>
            <a:off x="8610600" y="6356350"/>
            <a:ext cx="2743200" cy="365125"/>
          </a:xfrm>
        </p:spPr>
        <p:txBody>
          <a:bodyPr/>
          <a:lstStyle/>
          <a:p>
            <a:fld id="{B5CEABB6-07DC-46E8-9B57-56EC44A396E5}" type="slidenum">
              <a:rPr lang="en-US" smtClean="0"/>
              <a:pPr/>
              <a:t>15</a:t>
            </a:fld>
            <a:endParaRPr lang="en-US" dirty="0"/>
          </a:p>
        </p:txBody>
      </p:sp>
      <p:sp>
        <p:nvSpPr>
          <p:cNvPr id="52" name="Rectangle 51">
            <a:extLst>
              <a:ext uri="{FF2B5EF4-FFF2-40B4-BE49-F238E27FC236}">
                <a16:creationId xmlns:a16="http://schemas.microsoft.com/office/drawing/2014/main" id="{DB78BEDB-03AC-6DA3-1C6B-938E86789609}"/>
              </a:ext>
              <a:ext uri="{C183D7F6-B498-43B3-948B-1728B52AA6E4}">
                <adec:decorative xmlns:adec="http://schemas.microsoft.com/office/drawing/2017/decorative" val="1"/>
              </a:ext>
            </a:extLst>
          </p:cNvPr>
          <p:cNvSpPr/>
          <p:nvPr/>
        </p:nvSpPr>
        <p:spPr>
          <a:xfrm>
            <a:off x="1130300" y="1436995"/>
            <a:ext cx="628650" cy="182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 name="TextBox 2">
            <a:extLst>
              <a:ext uri="{FF2B5EF4-FFF2-40B4-BE49-F238E27FC236}">
                <a16:creationId xmlns:a16="http://schemas.microsoft.com/office/drawing/2014/main" id="{ECCE5E82-C989-007E-2D05-502C3E3BC99E}"/>
              </a:ext>
            </a:extLst>
          </p:cNvPr>
          <p:cNvSpPr txBox="1"/>
          <p:nvPr/>
        </p:nvSpPr>
        <p:spPr>
          <a:xfrm>
            <a:off x="633681" y="289797"/>
            <a:ext cx="4067139" cy="369332"/>
          </a:xfrm>
          <a:prstGeom prst="rect">
            <a:avLst/>
          </a:prstGeom>
          <a:noFill/>
        </p:spPr>
        <p:txBody>
          <a:bodyPr wrap="none" rtlCol="0">
            <a:spAutoFit/>
          </a:bodyPr>
          <a:lstStyle/>
          <a:p>
            <a:r>
              <a:rPr lang="en-US" dirty="0">
                <a:solidFill>
                  <a:schemeClr val="bg1"/>
                </a:solidFill>
              </a:rPr>
              <a:t>RUBRIC: QUANTITATIVE REASONING</a:t>
            </a:r>
          </a:p>
        </p:txBody>
      </p:sp>
      <p:sp>
        <p:nvSpPr>
          <p:cNvPr id="4" name="Text Box 2">
            <a:extLst>
              <a:ext uri="{FF2B5EF4-FFF2-40B4-BE49-F238E27FC236}">
                <a16:creationId xmlns:a16="http://schemas.microsoft.com/office/drawing/2014/main" id="{2BCEEE89-F46B-2DC9-61FC-D28677A96AB7}"/>
              </a:ext>
            </a:extLst>
          </p:cNvPr>
          <p:cNvSpPr txBox="1">
            <a:spLocks noChangeArrowheads="1"/>
          </p:cNvSpPr>
          <p:nvPr/>
        </p:nvSpPr>
        <p:spPr bwMode="auto">
          <a:xfrm>
            <a:off x="9965225" y="221842"/>
            <a:ext cx="1876425" cy="1276350"/>
          </a:xfrm>
          <a:prstGeom prst="rect">
            <a:avLst/>
          </a:prstGeom>
          <a:solidFill>
            <a:sysClr val="windowText" lastClr="000000">
              <a:alpha val="19000"/>
            </a:sysClr>
          </a:solidFill>
          <a:ln w="9525">
            <a:solidFill>
              <a:srgbClr val="000000"/>
            </a:solidFill>
            <a:miter lim="800000"/>
            <a:headEnd/>
            <a:tailEnd/>
          </a:ln>
        </p:spPr>
        <p:txBody>
          <a:bodyPr rot="0" vert="horz" wrap="square" lIns="45720" tIns="45720" rIns="45720" bIns="45720" anchor="t" anchorCtr="0">
            <a:noAutofit/>
          </a:bodyPr>
          <a:lstStyle/>
          <a:p>
            <a:pPr>
              <a:lnSpc>
                <a:spcPct val="107000"/>
              </a:lnSpc>
              <a:spcBef>
                <a:spcPts val="10"/>
              </a:spcBef>
              <a:spcAft>
                <a:spcPts val="600"/>
              </a:spcAft>
              <a:buNone/>
            </a:pP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rubric was created using the </a:t>
            </a:r>
            <a:r>
              <a:rPr lang="en-US" sz="9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NMHED Essential Skill Rubrics</a:t>
            </a: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the Association of American Colleges and Universities (AAC&amp;U) </a:t>
            </a:r>
            <a:r>
              <a:rPr lang="en-US" sz="9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Written Communication VALUE Rubric</a:t>
            </a: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
              </a:spcBef>
              <a:spcAft>
                <a:spcPts val="600"/>
              </a:spcAft>
              <a:buNone/>
            </a:pP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Retrieved from </a:t>
            </a:r>
            <a:r>
              <a:rPr lang="en-US" sz="9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https://www.aacu.org/value-rubrics</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B2582A4A-0EEE-811F-735C-9C0DFEC8A332}"/>
              </a:ext>
            </a:extLst>
          </p:cNvPr>
          <p:cNvGrpSpPr/>
          <p:nvPr/>
        </p:nvGrpSpPr>
        <p:grpSpPr>
          <a:xfrm>
            <a:off x="6507377" y="4183080"/>
            <a:ext cx="425160" cy="269640"/>
            <a:chOff x="6507377" y="4183080"/>
            <a:chExt cx="425160" cy="26964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B67ACC6B-A1BD-B194-42AD-AAA9D41EA01D}"/>
                    </a:ext>
                  </a:extLst>
                </p14:cNvPr>
                <p14:cNvContentPartPr/>
                <p14:nvPr/>
              </p14:nvContentPartPr>
              <p14:xfrm>
                <a:off x="6541217" y="4303680"/>
                <a:ext cx="391320" cy="12960"/>
              </p14:xfrm>
            </p:contentPart>
          </mc:Choice>
          <mc:Fallback xmlns="">
            <p:pic>
              <p:nvPicPr>
                <p:cNvPr id="13" name="Ink 12">
                  <a:extLst>
                    <a:ext uri="{FF2B5EF4-FFF2-40B4-BE49-F238E27FC236}">
                      <a16:creationId xmlns:a16="http://schemas.microsoft.com/office/drawing/2014/main" id="{B67ACC6B-A1BD-B194-42AD-AAA9D41EA01D}"/>
                    </a:ext>
                  </a:extLst>
                </p:cNvPr>
                <p:cNvPicPr/>
                <p:nvPr/>
              </p:nvPicPr>
              <p:blipFill>
                <a:blip r:embed="rId4"/>
                <a:stretch>
                  <a:fillRect/>
                </a:stretch>
              </p:blipFill>
              <p:spPr>
                <a:xfrm>
                  <a:off x="6532217" y="4294680"/>
                  <a:ext cx="408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1FDADA71-3111-5D19-CDCC-927A53336CEF}"/>
                    </a:ext>
                  </a:extLst>
                </p14:cNvPr>
                <p14:cNvContentPartPr/>
                <p14:nvPr/>
              </p14:nvContentPartPr>
              <p14:xfrm>
                <a:off x="6507377" y="4183080"/>
                <a:ext cx="175680" cy="269640"/>
              </p14:xfrm>
            </p:contentPart>
          </mc:Choice>
          <mc:Fallback xmlns="">
            <p:pic>
              <p:nvPicPr>
                <p:cNvPr id="14" name="Ink 13">
                  <a:extLst>
                    <a:ext uri="{FF2B5EF4-FFF2-40B4-BE49-F238E27FC236}">
                      <a16:creationId xmlns:a16="http://schemas.microsoft.com/office/drawing/2014/main" id="{1FDADA71-3111-5D19-CDCC-927A53336CEF}"/>
                    </a:ext>
                  </a:extLst>
                </p:cNvPr>
                <p:cNvPicPr/>
                <p:nvPr/>
              </p:nvPicPr>
              <p:blipFill>
                <a:blip r:embed="rId6"/>
                <a:stretch>
                  <a:fillRect/>
                </a:stretch>
              </p:blipFill>
              <p:spPr>
                <a:xfrm>
                  <a:off x="6498377" y="4174080"/>
                  <a:ext cx="193320" cy="287280"/>
                </a:xfrm>
                <a:prstGeom prst="rect">
                  <a:avLst/>
                </a:prstGeom>
              </p:spPr>
            </p:pic>
          </mc:Fallback>
        </mc:AlternateContent>
      </p:grpSp>
      <p:grpSp>
        <p:nvGrpSpPr>
          <p:cNvPr id="20" name="Group 19">
            <a:extLst>
              <a:ext uri="{FF2B5EF4-FFF2-40B4-BE49-F238E27FC236}">
                <a16:creationId xmlns:a16="http://schemas.microsoft.com/office/drawing/2014/main" id="{330BDD12-24AD-367D-6021-AF39CDBB6468}"/>
              </a:ext>
            </a:extLst>
          </p:cNvPr>
          <p:cNvGrpSpPr/>
          <p:nvPr/>
        </p:nvGrpSpPr>
        <p:grpSpPr>
          <a:xfrm>
            <a:off x="8861417" y="4260120"/>
            <a:ext cx="401040" cy="272160"/>
            <a:chOff x="8861417" y="4260120"/>
            <a:chExt cx="401040" cy="272160"/>
          </a:xfrm>
        </p:grpSpPr>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3F5143B2-442E-F413-AE6F-2092ACD0B8D9}"/>
                    </a:ext>
                  </a:extLst>
                </p14:cNvPr>
                <p14:cNvContentPartPr/>
                <p14:nvPr/>
              </p14:nvContentPartPr>
              <p14:xfrm>
                <a:off x="8861417" y="4383240"/>
                <a:ext cx="288720" cy="10440"/>
              </p14:xfrm>
            </p:contentPart>
          </mc:Choice>
          <mc:Fallback xmlns="">
            <p:pic>
              <p:nvPicPr>
                <p:cNvPr id="17" name="Ink 16">
                  <a:extLst>
                    <a:ext uri="{FF2B5EF4-FFF2-40B4-BE49-F238E27FC236}">
                      <a16:creationId xmlns:a16="http://schemas.microsoft.com/office/drawing/2014/main" id="{3F5143B2-442E-F413-AE6F-2092ACD0B8D9}"/>
                    </a:ext>
                  </a:extLst>
                </p:cNvPr>
                <p:cNvPicPr/>
                <p:nvPr/>
              </p:nvPicPr>
              <p:blipFill>
                <a:blip r:embed="rId8"/>
                <a:stretch>
                  <a:fillRect/>
                </a:stretch>
              </p:blipFill>
              <p:spPr>
                <a:xfrm>
                  <a:off x="8852417" y="4374240"/>
                  <a:ext cx="306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3C325655-0440-5FD3-5F4E-92668065CE76}"/>
                    </a:ext>
                  </a:extLst>
                </p14:cNvPr>
                <p14:cNvContentPartPr/>
                <p14:nvPr/>
              </p14:nvContentPartPr>
              <p14:xfrm>
                <a:off x="9069857" y="4260120"/>
                <a:ext cx="192600" cy="272160"/>
              </p14:xfrm>
            </p:contentPart>
          </mc:Choice>
          <mc:Fallback xmlns="">
            <p:pic>
              <p:nvPicPr>
                <p:cNvPr id="18" name="Ink 17">
                  <a:extLst>
                    <a:ext uri="{FF2B5EF4-FFF2-40B4-BE49-F238E27FC236}">
                      <a16:creationId xmlns:a16="http://schemas.microsoft.com/office/drawing/2014/main" id="{3C325655-0440-5FD3-5F4E-92668065CE76}"/>
                    </a:ext>
                  </a:extLst>
                </p:cNvPr>
                <p:cNvPicPr/>
                <p:nvPr/>
              </p:nvPicPr>
              <p:blipFill>
                <a:blip r:embed="rId10"/>
                <a:stretch>
                  <a:fillRect/>
                </a:stretch>
              </p:blipFill>
              <p:spPr>
                <a:xfrm>
                  <a:off x="9060857" y="4251108"/>
                  <a:ext cx="210240" cy="289823"/>
                </a:xfrm>
                <a:prstGeom prst="rect">
                  <a:avLst/>
                </a:prstGeom>
              </p:spPr>
            </p:pic>
          </mc:Fallback>
        </mc:AlternateContent>
      </p:grpSp>
      <p:sp>
        <p:nvSpPr>
          <p:cNvPr id="28" name="TextBox 27">
            <a:extLst>
              <a:ext uri="{FF2B5EF4-FFF2-40B4-BE49-F238E27FC236}">
                <a16:creationId xmlns:a16="http://schemas.microsoft.com/office/drawing/2014/main" id="{3A2F8405-08F4-C0CD-38E6-03907DD00B63}"/>
              </a:ext>
            </a:extLst>
          </p:cNvPr>
          <p:cNvSpPr txBox="1"/>
          <p:nvPr/>
        </p:nvSpPr>
        <p:spPr>
          <a:xfrm flipH="1">
            <a:off x="6247319" y="107511"/>
            <a:ext cx="2773936" cy="923330"/>
          </a:xfrm>
          <a:prstGeom prst="rect">
            <a:avLst/>
          </a:prstGeom>
          <a:noFill/>
        </p:spPr>
        <p:txBody>
          <a:bodyPr wrap="square" rtlCol="0">
            <a:spAutoFit/>
          </a:bodyPr>
          <a:lstStyle/>
          <a:p>
            <a:r>
              <a:rPr lang="en-US" dirty="0"/>
              <a:t>Focus on </a:t>
            </a:r>
            <a:r>
              <a:rPr lang="en-US" i="1" dirty="0"/>
              <a:t>Developing</a:t>
            </a:r>
            <a:r>
              <a:rPr lang="en-US" dirty="0"/>
              <a:t> category (column) and at least 2 dimensions (rows)</a:t>
            </a:r>
          </a:p>
        </p:txBody>
      </p:sp>
      <p:grpSp>
        <p:nvGrpSpPr>
          <p:cNvPr id="10" name="Group 9">
            <a:extLst>
              <a:ext uri="{FF2B5EF4-FFF2-40B4-BE49-F238E27FC236}">
                <a16:creationId xmlns:a16="http://schemas.microsoft.com/office/drawing/2014/main" id="{5139F6D8-0145-AD06-392A-0108B69DFA02}"/>
              </a:ext>
            </a:extLst>
          </p:cNvPr>
          <p:cNvGrpSpPr/>
          <p:nvPr/>
        </p:nvGrpSpPr>
        <p:grpSpPr>
          <a:xfrm>
            <a:off x="6150977" y="3143040"/>
            <a:ext cx="645120" cy="264960"/>
            <a:chOff x="6150977" y="3143040"/>
            <a:chExt cx="645120" cy="264960"/>
          </a:xfrm>
        </p:grpSpPr>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A66EA9E7-095C-4B8D-FD51-E1FDEA2D4082}"/>
                    </a:ext>
                  </a:extLst>
                </p14:cNvPr>
                <p14:cNvContentPartPr/>
                <p14:nvPr/>
              </p14:nvContentPartPr>
              <p14:xfrm>
                <a:off x="6247097" y="3248880"/>
                <a:ext cx="549000" cy="36000"/>
              </p14:xfrm>
            </p:contentPart>
          </mc:Choice>
          <mc:Fallback xmlns="">
            <p:pic>
              <p:nvPicPr>
                <p:cNvPr id="6" name="Ink 5">
                  <a:extLst>
                    <a:ext uri="{FF2B5EF4-FFF2-40B4-BE49-F238E27FC236}">
                      <a16:creationId xmlns:a16="http://schemas.microsoft.com/office/drawing/2014/main" id="{A66EA9E7-095C-4B8D-FD51-E1FDEA2D4082}"/>
                    </a:ext>
                  </a:extLst>
                </p:cNvPr>
                <p:cNvPicPr/>
                <p:nvPr/>
              </p:nvPicPr>
              <p:blipFill>
                <a:blip r:embed="rId12"/>
                <a:stretch>
                  <a:fillRect/>
                </a:stretch>
              </p:blipFill>
              <p:spPr>
                <a:xfrm>
                  <a:off x="6238103" y="3239880"/>
                  <a:ext cx="566628"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C2509864-1C8E-CCD3-3620-6BD15B33874A}"/>
                    </a:ext>
                  </a:extLst>
                </p14:cNvPr>
                <p14:cNvContentPartPr/>
                <p14:nvPr/>
              </p14:nvContentPartPr>
              <p14:xfrm>
                <a:off x="6150977" y="3143040"/>
                <a:ext cx="256320" cy="264960"/>
              </p14:xfrm>
            </p:contentPart>
          </mc:Choice>
          <mc:Fallback xmlns="">
            <p:pic>
              <p:nvPicPr>
                <p:cNvPr id="7" name="Ink 6">
                  <a:extLst>
                    <a:ext uri="{FF2B5EF4-FFF2-40B4-BE49-F238E27FC236}">
                      <a16:creationId xmlns:a16="http://schemas.microsoft.com/office/drawing/2014/main" id="{C2509864-1C8E-CCD3-3620-6BD15B33874A}"/>
                    </a:ext>
                  </a:extLst>
                </p:cNvPr>
                <p:cNvPicPr/>
                <p:nvPr/>
              </p:nvPicPr>
              <p:blipFill>
                <a:blip r:embed="rId14"/>
                <a:stretch>
                  <a:fillRect/>
                </a:stretch>
              </p:blipFill>
              <p:spPr>
                <a:xfrm>
                  <a:off x="6141977" y="3134040"/>
                  <a:ext cx="273960" cy="282600"/>
                </a:xfrm>
                <a:prstGeom prst="rect">
                  <a:avLst/>
                </a:prstGeom>
              </p:spPr>
            </p:pic>
          </mc:Fallback>
        </mc:AlternateContent>
      </p:grpSp>
      <p:grpSp>
        <p:nvGrpSpPr>
          <p:cNvPr id="21" name="Group 20">
            <a:extLst>
              <a:ext uri="{FF2B5EF4-FFF2-40B4-BE49-F238E27FC236}">
                <a16:creationId xmlns:a16="http://schemas.microsoft.com/office/drawing/2014/main" id="{4C8988AB-D55D-F532-EA7F-ADF3EDE839F7}"/>
              </a:ext>
            </a:extLst>
          </p:cNvPr>
          <p:cNvGrpSpPr/>
          <p:nvPr/>
        </p:nvGrpSpPr>
        <p:grpSpPr>
          <a:xfrm>
            <a:off x="8641457" y="3219000"/>
            <a:ext cx="592920" cy="234360"/>
            <a:chOff x="8641457" y="3219000"/>
            <a:chExt cx="592920" cy="234360"/>
          </a:xfrm>
        </p:grpSpPr>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22174642-B70C-6AA6-8CEC-C2DA172B1302}"/>
                    </a:ext>
                  </a:extLst>
                </p14:cNvPr>
                <p14:cNvContentPartPr/>
                <p14:nvPr/>
              </p14:nvContentPartPr>
              <p14:xfrm>
                <a:off x="8641457" y="3316200"/>
                <a:ext cx="545400" cy="5400"/>
              </p14:xfrm>
            </p:contentPart>
          </mc:Choice>
          <mc:Fallback xmlns="">
            <p:pic>
              <p:nvPicPr>
                <p:cNvPr id="11" name="Ink 10">
                  <a:extLst>
                    <a:ext uri="{FF2B5EF4-FFF2-40B4-BE49-F238E27FC236}">
                      <a16:creationId xmlns:a16="http://schemas.microsoft.com/office/drawing/2014/main" id="{22174642-B70C-6AA6-8CEC-C2DA172B1302}"/>
                    </a:ext>
                  </a:extLst>
                </p:cNvPr>
                <p:cNvPicPr/>
                <p:nvPr/>
              </p:nvPicPr>
              <p:blipFill>
                <a:blip r:embed="rId16"/>
                <a:stretch>
                  <a:fillRect/>
                </a:stretch>
              </p:blipFill>
              <p:spPr>
                <a:xfrm>
                  <a:off x="8632451" y="3306557"/>
                  <a:ext cx="563052" cy="243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CC6413AB-A7AB-F77C-6831-2B4F15A9BBEC}"/>
                    </a:ext>
                  </a:extLst>
                </p14:cNvPr>
                <p14:cNvContentPartPr/>
                <p14:nvPr/>
              </p14:nvContentPartPr>
              <p14:xfrm>
                <a:off x="9024137" y="3219000"/>
                <a:ext cx="210240" cy="234360"/>
              </p14:xfrm>
            </p:contentPart>
          </mc:Choice>
          <mc:Fallback xmlns="">
            <p:pic>
              <p:nvPicPr>
                <p:cNvPr id="15" name="Ink 14">
                  <a:extLst>
                    <a:ext uri="{FF2B5EF4-FFF2-40B4-BE49-F238E27FC236}">
                      <a16:creationId xmlns:a16="http://schemas.microsoft.com/office/drawing/2014/main" id="{CC6413AB-A7AB-F77C-6831-2B4F15A9BBEC}"/>
                    </a:ext>
                  </a:extLst>
                </p:cNvPr>
                <p:cNvPicPr/>
                <p:nvPr/>
              </p:nvPicPr>
              <p:blipFill>
                <a:blip r:embed="rId18"/>
                <a:stretch>
                  <a:fillRect/>
                </a:stretch>
              </p:blipFill>
              <p:spPr>
                <a:xfrm>
                  <a:off x="9015137" y="3210000"/>
                  <a:ext cx="227880" cy="25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8" name="Ink 7">
                <a:extLst>
                  <a:ext uri="{FF2B5EF4-FFF2-40B4-BE49-F238E27FC236}">
                    <a16:creationId xmlns:a16="http://schemas.microsoft.com/office/drawing/2014/main" id="{79353E37-0384-FDC5-C862-0FE6B4A13066}"/>
                  </a:ext>
                </a:extLst>
              </p14:cNvPr>
              <p14:cNvContentPartPr/>
              <p14:nvPr/>
            </p14:nvContentPartPr>
            <p14:xfrm>
              <a:off x="5223977" y="1091040"/>
              <a:ext cx="2880" cy="360"/>
            </p14:xfrm>
          </p:contentPart>
        </mc:Choice>
        <mc:Fallback xmlns="">
          <p:pic>
            <p:nvPicPr>
              <p:cNvPr id="8" name="Ink 7">
                <a:extLst>
                  <a:ext uri="{FF2B5EF4-FFF2-40B4-BE49-F238E27FC236}">
                    <a16:creationId xmlns:a16="http://schemas.microsoft.com/office/drawing/2014/main" id="{79353E37-0384-FDC5-C862-0FE6B4A13066}"/>
                  </a:ext>
                </a:extLst>
              </p:cNvPr>
              <p:cNvPicPr/>
              <p:nvPr/>
            </p:nvPicPr>
            <p:blipFill>
              <a:blip r:embed="rId20"/>
              <a:stretch>
                <a:fillRect/>
              </a:stretch>
            </p:blipFill>
            <p:spPr>
              <a:xfrm>
                <a:off x="5214977" y="1082040"/>
                <a:ext cx="2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Ink 8">
                <a:extLst>
                  <a:ext uri="{FF2B5EF4-FFF2-40B4-BE49-F238E27FC236}">
                    <a16:creationId xmlns:a16="http://schemas.microsoft.com/office/drawing/2014/main" id="{C05E102D-D5EB-62CD-DC0E-08F5F9E8E868}"/>
                  </a:ext>
                </a:extLst>
              </p14:cNvPr>
              <p14:cNvContentPartPr/>
              <p14:nvPr/>
            </p14:nvContentPartPr>
            <p14:xfrm>
              <a:off x="6097337" y="1149000"/>
              <a:ext cx="360" cy="2880"/>
            </p14:xfrm>
          </p:contentPart>
        </mc:Choice>
        <mc:Fallback xmlns="">
          <p:pic>
            <p:nvPicPr>
              <p:cNvPr id="9" name="Ink 8">
                <a:extLst>
                  <a:ext uri="{FF2B5EF4-FFF2-40B4-BE49-F238E27FC236}">
                    <a16:creationId xmlns:a16="http://schemas.microsoft.com/office/drawing/2014/main" id="{C05E102D-D5EB-62CD-DC0E-08F5F9E8E868}"/>
                  </a:ext>
                </a:extLst>
              </p:cNvPr>
              <p:cNvPicPr/>
              <p:nvPr/>
            </p:nvPicPr>
            <p:blipFill>
              <a:blip r:embed="rId22"/>
              <a:stretch>
                <a:fillRect/>
              </a:stretch>
            </p:blipFill>
            <p:spPr>
              <a:xfrm>
                <a:off x="6088337" y="1140000"/>
                <a:ext cx="18000" cy="20520"/>
              </a:xfrm>
              <a:prstGeom prst="rect">
                <a:avLst/>
              </a:prstGeom>
            </p:spPr>
          </p:pic>
        </mc:Fallback>
      </mc:AlternateContent>
      <p:grpSp>
        <p:nvGrpSpPr>
          <p:cNvPr id="32" name="Group 31">
            <a:extLst>
              <a:ext uri="{FF2B5EF4-FFF2-40B4-BE49-F238E27FC236}">
                <a16:creationId xmlns:a16="http://schemas.microsoft.com/office/drawing/2014/main" id="{778C44D5-D257-CAE3-8142-AC11511CD4CF}"/>
              </a:ext>
            </a:extLst>
          </p:cNvPr>
          <p:cNvGrpSpPr/>
          <p:nvPr/>
        </p:nvGrpSpPr>
        <p:grpSpPr>
          <a:xfrm>
            <a:off x="7469297" y="2505480"/>
            <a:ext cx="429120" cy="289440"/>
            <a:chOff x="7469297" y="2505480"/>
            <a:chExt cx="429120" cy="289440"/>
          </a:xfrm>
        </p:grpSpPr>
        <mc:AlternateContent xmlns:mc="http://schemas.openxmlformats.org/markup-compatibility/2006" xmlns:p14="http://schemas.microsoft.com/office/powerpoint/2010/main">
          <mc:Choice Requires="p14">
            <p:contentPart p14:bwMode="auto" r:id="rId23">
              <p14:nvContentPartPr>
                <p14:cNvPr id="29" name="Ink 28">
                  <a:extLst>
                    <a:ext uri="{FF2B5EF4-FFF2-40B4-BE49-F238E27FC236}">
                      <a16:creationId xmlns:a16="http://schemas.microsoft.com/office/drawing/2014/main" id="{5BA60432-1BA1-1042-4FAB-C4D768F8AFC8}"/>
                    </a:ext>
                  </a:extLst>
                </p14:cNvPr>
                <p14:cNvContentPartPr/>
                <p14:nvPr/>
              </p14:nvContentPartPr>
              <p14:xfrm>
                <a:off x="7469297" y="2664240"/>
                <a:ext cx="277560" cy="6120"/>
              </p14:xfrm>
            </p:contentPart>
          </mc:Choice>
          <mc:Fallback xmlns="">
            <p:pic>
              <p:nvPicPr>
                <p:cNvPr id="29" name="Ink 28">
                  <a:extLst>
                    <a:ext uri="{FF2B5EF4-FFF2-40B4-BE49-F238E27FC236}">
                      <a16:creationId xmlns:a16="http://schemas.microsoft.com/office/drawing/2014/main" id="{5BA60432-1BA1-1042-4FAB-C4D768F8AFC8}"/>
                    </a:ext>
                  </a:extLst>
                </p:cNvPr>
                <p:cNvPicPr/>
                <p:nvPr/>
              </p:nvPicPr>
              <p:blipFill>
                <a:blip r:embed="rId24"/>
                <a:stretch>
                  <a:fillRect/>
                </a:stretch>
              </p:blipFill>
              <p:spPr>
                <a:xfrm>
                  <a:off x="7460297" y="2654677"/>
                  <a:ext cx="295200" cy="2486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Ink 29">
                  <a:extLst>
                    <a:ext uri="{FF2B5EF4-FFF2-40B4-BE49-F238E27FC236}">
                      <a16:creationId xmlns:a16="http://schemas.microsoft.com/office/drawing/2014/main" id="{70ACE4F9-6B97-AAD3-B8A0-8C5A772B65AB}"/>
                    </a:ext>
                  </a:extLst>
                </p14:cNvPr>
                <p14:cNvContentPartPr/>
                <p14:nvPr/>
              </p14:nvContentPartPr>
              <p14:xfrm>
                <a:off x="7708697" y="2505480"/>
                <a:ext cx="189720" cy="289440"/>
              </p14:xfrm>
            </p:contentPart>
          </mc:Choice>
          <mc:Fallback xmlns="">
            <p:pic>
              <p:nvPicPr>
                <p:cNvPr id="30" name="Ink 29">
                  <a:extLst>
                    <a:ext uri="{FF2B5EF4-FFF2-40B4-BE49-F238E27FC236}">
                      <a16:creationId xmlns:a16="http://schemas.microsoft.com/office/drawing/2014/main" id="{70ACE4F9-6B97-AAD3-B8A0-8C5A772B65AB}"/>
                    </a:ext>
                  </a:extLst>
                </p:cNvPr>
                <p:cNvPicPr/>
                <p:nvPr/>
              </p:nvPicPr>
              <p:blipFill>
                <a:blip r:embed="rId26"/>
                <a:stretch>
                  <a:fillRect/>
                </a:stretch>
              </p:blipFill>
              <p:spPr>
                <a:xfrm>
                  <a:off x="7699697" y="2496480"/>
                  <a:ext cx="207360" cy="307080"/>
                </a:xfrm>
                <a:prstGeom prst="rect">
                  <a:avLst/>
                </a:prstGeom>
              </p:spPr>
            </p:pic>
          </mc:Fallback>
        </mc:AlternateContent>
      </p:grpSp>
      <p:grpSp>
        <p:nvGrpSpPr>
          <p:cNvPr id="36" name="Group 35">
            <a:extLst>
              <a:ext uri="{FF2B5EF4-FFF2-40B4-BE49-F238E27FC236}">
                <a16:creationId xmlns:a16="http://schemas.microsoft.com/office/drawing/2014/main" id="{4D2BF059-A52B-B0C2-567E-596F9502949C}"/>
              </a:ext>
            </a:extLst>
          </p:cNvPr>
          <p:cNvGrpSpPr/>
          <p:nvPr/>
        </p:nvGrpSpPr>
        <p:grpSpPr>
          <a:xfrm>
            <a:off x="7762337" y="3032880"/>
            <a:ext cx="721080" cy="258840"/>
            <a:chOff x="7762337" y="3032880"/>
            <a:chExt cx="721080" cy="258840"/>
          </a:xfrm>
        </p:grpSpPr>
        <mc:AlternateContent xmlns:mc="http://schemas.openxmlformats.org/markup-compatibility/2006" xmlns:p14="http://schemas.microsoft.com/office/powerpoint/2010/main">
          <mc:Choice Requires="p14">
            <p:contentPart p14:bwMode="auto" r:id="rId27">
              <p14:nvContentPartPr>
                <p14:cNvPr id="33" name="Ink 32">
                  <a:extLst>
                    <a:ext uri="{FF2B5EF4-FFF2-40B4-BE49-F238E27FC236}">
                      <a16:creationId xmlns:a16="http://schemas.microsoft.com/office/drawing/2014/main" id="{86D740FC-C64E-62CB-5E6A-916FA9999ED4}"/>
                    </a:ext>
                  </a:extLst>
                </p14:cNvPr>
                <p14:cNvContentPartPr/>
                <p14:nvPr/>
              </p14:nvContentPartPr>
              <p14:xfrm>
                <a:off x="7762337" y="3148800"/>
                <a:ext cx="510480" cy="15480"/>
              </p14:xfrm>
            </p:contentPart>
          </mc:Choice>
          <mc:Fallback xmlns="">
            <p:pic>
              <p:nvPicPr>
                <p:cNvPr id="33" name="Ink 32">
                  <a:extLst>
                    <a:ext uri="{FF2B5EF4-FFF2-40B4-BE49-F238E27FC236}">
                      <a16:creationId xmlns:a16="http://schemas.microsoft.com/office/drawing/2014/main" id="{86D740FC-C64E-62CB-5E6A-916FA9999ED4}"/>
                    </a:ext>
                  </a:extLst>
                </p:cNvPr>
                <p:cNvPicPr/>
                <p:nvPr/>
              </p:nvPicPr>
              <p:blipFill>
                <a:blip r:embed="rId28"/>
                <a:stretch>
                  <a:fillRect/>
                </a:stretch>
              </p:blipFill>
              <p:spPr>
                <a:xfrm>
                  <a:off x="7753337" y="3140005"/>
                  <a:ext cx="528120" cy="32719"/>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Ink 33">
                  <a:extLst>
                    <a:ext uri="{FF2B5EF4-FFF2-40B4-BE49-F238E27FC236}">
                      <a16:creationId xmlns:a16="http://schemas.microsoft.com/office/drawing/2014/main" id="{49838255-52A7-3946-E660-5E56FAF6A679}"/>
                    </a:ext>
                  </a:extLst>
                </p14:cNvPr>
                <p14:cNvContentPartPr/>
                <p14:nvPr/>
              </p14:nvContentPartPr>
              <p14:xfrm>
                <a:off x="8227097" y="3032880"/>
                <a:ext cx="256320" cy="258840"/>
              </p14:xfrm>
            </p:contentPart>
          </mc:Choice>
          <mc:Fallback xmlns="">
            <p:pic>
              <p:nvPicPr>
                <p:cNvPr id="34" name="Ink 33">
                  <a:extLst>
                    <a:ext uri="{FF2B5EF4-FFF2-40B4-BE49-F238E27FC236}">
                      <a16:creationId xmlns:a16="http://schemas.microsoft.com/office/drawing/2014/main" id="{49838255-52A7-3946-E660-5E56FAF6A679}"/>
                    </a:ext>
                  </a:extLst>
                </p:cNvPr>
                <p:cNvPicPr/>
                <p:nvPr/>
              </p:nvPicPr>
              <p:blipFill>
                <a:blip r:embed="rId30"/>
                <a:stretch>
                  <a:fillRect/>
                </a:stretch>
              </p:blipFill>
              <p:spPr>
                <a:xfrm>
                  <a:off x="8218097" y="3023880"/>
                  <a:ext cx="273960" cy="27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12" name="Ink 11">
                <a:extLst>
                  <a:ext uri="{FF2B5EF4-FFF2-40B4-BE49-F238E27FC236}">
                    <a16:creationId xmlns:a16="http://schemas.microsoft.com/office/drawing/2014/main" id="{5E697C67-47D9-294C-91BD-31E562D38ED7}"/>
                  </a:ext>
                </a:extLst>
              </p14:cNvPr>
              <p14:cNvContentPartPr/>
              <p14:nvPr/>
            </p14:nvContentPartPr>
            <p14:xfrm>
              <a:off x="1748177" y="455280"/>
              <a:ext cx="360" cy="360"/>
            </p14:xfrm>
          </p:contentPart>
        </mc:Choice>
        <mc:Fallback xmlns="">
          <p:pic>
            <p:nvPicPr>
              <p:cNvPr id="12" name="Ink 11">
                <a:extLst>
                  <a:ext uri="{FF2B5EF4-FFF2-40B4-BE49-F238E27FC236}">
                    <a16:creationId xmlns:a16="http://schemas.microsoft.com/office/drawing/2014/main" id="{5E697C67-47D9-294C-91BD-31E562D38ED7}"/>
                  </a:ext>
                </a:extLst>
              </p:cNvPr>
              <p:cNvPicPr/>
              <p:nvPr/>
            </p:nvPicPr>
            <p:blipFill>
              <a:blip r:embed="rId32"/>
              <a:stretch>
                <a:fillRect/>
              </a:stretch>
            </p:blipFill>
            <p:spPr>
              <a:xfrm>
                <a:off x="1739177" y="446280"/>
                <a:ext cx="18000" cy="18000"/>
              </a:xfrm>
              <a:prstGeom prst="rect">
                <a:avLst/>
              </a:prstGeom>
            </p:spPr>
          </p:pic>
        </mc:Fallback>
      </mc:AlternateContent>
      <p:grpSp>
        <p:nvGrpSpPr>
          <p:cNvPr id="26" name="Group 25">
            <a:extLst>
              <a:ext uri="{FF2B5EF4-FFF2-40B4-BE49-F238E27FC236}">
                <a16:creationId xmlns:a16="http://schemas.microsoft.com/office/drawing/2014/main" id="{4E1A64D8-E273-951C-BCA6-C96A61F6EB98}"/>
              </a:ext>
            </a:extLst>
          </p:cNvPr>
          <p:cNvGrpSpPr/>
          <p:nvPr/>
        </p:nvGrpSpPr>
        <p:grpSpPr>
          <a:xfrm>
            <a:off x="2941217" y="506040"/>
            <a:ext cx="2880" cy="360"/>
            <a:chOff x="2941217" y="506040"/>
            <a:chExt cx="2880" cy="360"/>
          </a:xfrm>
        </p:grpSpPr>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F0D8E12B-DBFD-AA7B-1CA1-6F761DB844C0}"/>
                    </a:ext>
                  </a:extLst>
                </p14:cNvPr>
                <p14:cNvContentPartPr/>
                <p14:nvPr/>
              </p14:nvContentPartPr>
              <p14:xfrm>
                <a:off x="2941217" y="506040"/>
                <a:ext cx="360" cy="360"/>
              </p14:xfrm>
            </p:contentPart>
          </mc:Choice>
          <mc:Fallback xmlns="">
            <p:pic>
              <p:nvPicPr>
                <p:cNvPr id="19" name="Ink 18">
                  <a:extLst>
                    <a:ext uri="{FF2B5EF4-FFF2-40B4-BE49-F238E27FC236}">
                      <a16:creationId xmlns:a16="http://schemas.microsoft.com/office/drawing/2014/main" id="{F0D8E12B-DBFD-AA7B-1CA1-6F761DB844C0}"/>
                    </a:ext>
                  </a:extLst>
                </p:cNvPr>
                <p:cNvPicPr/>
                <p:nvPr/>
              </p:nvPicPr>
              <p:blipFill>
                <a:blip r:embed="rId32"/>
                <a:stretch>
                  <a:fillRect/>
                </a:stretch>
              </p:blipFill>
              <p:spPr>
                <a:xfrm>
                  <a:off x="2932577" y="4974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C3898048-3FCC-F4D8-5A05-663DADB938F0}"/>
                    </a:ext>
                  </a:extLst>
                </p14:cNvPr>
                <p14:cNvContentPartPr/>
                <p14:nvPr/>
              </p14:nvContentPartPr>
              <p14:xfrm>
                <a:off x="2941217" y="506040"/>
                <a:ext cx="2880" cy="360"/>
              </p14:xfrm>
            </p:contentPart>
          </mc:Choice>
          <mc:Fallback xmlns="">
            <p:pic>
              <p:nvPicPr>
                <p:cNvPr id="24" name="Ink 23">
                  <a:extLst>
                    <a:ext uri="{FF2B5EF4-FFF2-40B4-BE49-F238E27FC236}">
                      <a16:creationId xmlns:a16="http://schemas.microsoft.com/office/drawing/2014/main" id="{C3898048-3FCC-F4D8-5A05-663DADB938F0}"/>
                    </a:ext>
                  </a:extLst>
                </p:cNvPr>
                <p:cNvPicPr/>
                <p:nvPr/>
              </p:nvPicPr>
              <p:blipFill>
                <a:blip r:embed="rId35"/>
                <a:stretch>
                  <a:fillRect/>
                </a:stretch>
              </p:blipFill>
              <p:spPr>
                <a:xfrm>
                  <a:off x="2932577" y="497400"/>
                  <a:ext cx="20520" cy="18000"/>
                </a:xfrm>
                <a:prstGeom prst="rect">
                  <a:avLst/>
                </a:prstGeom>
              </p:spPr>
            </p:pic>
          </mc:Fallback>
        </mc:AlternateContent>
      </p:grpSp>
      <p:pic>
        <p:nvPicPr>
          <p:cNvPr id="27" name="Picture 26">
            <a:extLst>
              <a:ext uri="{FF2B5EF4-FFF2-40B4-BE49-F238E27FC236}">
                <a16:creationId xmlns:a16="http://schemas.microsoft.com/office/drawing/2014/main" id="{D9AC35F7-358B-FC00-C00C-615D89D262FA}"/>
              </a:ext>
            </a:extLst>
          </p:cNvPr>
          <p:cNvPicPr>
            <a:picLocks noChangeAspect="1"/>
          </p:cNvPicPr>
          <p:nvPr/>
        </p:nvPicPr>
        <p:blipFill>
          <a:blip r:embed="rId36"/>
          <a:stretch>
            <a:fillRect/>
          </a:stretch>
        </p:blipFill>
        <p:spPr>
          <a:xfrm>
            <a:off x="774760" y="1988468"/>
            <a:ext cx="10178717" cy="3877606"/>
          </a:xfrm>
          <a:prstGeom prst="rect">
            <a:avLst/>
          </a:prstGeom>
        </p:spPr>
      </p:pic>
      <p:grpSp>
        <p:nvGrpSpPr>
          <p:cNvPr id="40" name="Group 39">
            <a:extLst>
              <a:ext uri="{FF2B5EF4-FFF2-40B4-BE49-F238E27FC236}">
                <a16:creationId xmlns:a16="http://schemas.microsoft.com/office/drawing/2014/main" id="{52F48322-F143-C714-D482-17B3D99C8CB9}"/>
              </a:ext>
            </a:extLst>
          </p:cNvPr>
          <p:cNvGrpSpPr/>
          <p:nvPr/>
        </p:nvGrpSpPr>
        <p:grpSpPr>
          <a:xfrm>
            <a:off x="5572097" y="2010120"/>
            <a:ext cx="2899800" cy="3733920"/>
            <a:chOff x="5572097" y="2010120"/>
            <a:chExt cx="2899800" cy="3733920"/>
          </a:xfrm>
        </p:grpSpPr>
        <mc:AlternateContent xmlns:mc="http://schemas.openxmlformats.org/markup-compatibility/2006" xmlns:p14="http://schemas.microsoft.com/office/powerpoint/2010/main">
          <mc:Choice Requires="p14">
            <p:contentPart p14:bwMode="auto" r:id="rId37">
              <p14:nvContentPartPr>
                <p14:cNvPr id="35" name="Ink 34">
                  <a:extLst>
                    <a:ext uri="{FF2B5EF4-FFF2-40B4-BE49-F238E27FC236}">
                      <a16:creationId xmlns:a16="http://schemas.microsoft.com/office/drawing/2014/main" id="{929440F7-351D-9BE5-AB9E-A25C3C824565}"/>
                    </a:ext>
                  </a:extLst>
                </p14:cNvPr>
                <p14:cNvContentPartPr/>
                <p14:nvPr/>
              </p14:nvContentPartPr>
              <p14:xfrm>
                <a:off x="5969537" y="2010120"/>
                <a:ext cx="2502360" cy="3733920"/>
              </p14:xfrm>
            </p:contentPart>
          </mc:Choice>
          <mc:Fallback xmlns="">
            <p:pic>
              <p:nvPicPr>
                <p:cNvPr id="35" name="Ink 34">
                  <a:extLst>
                    <a:ext uri="{FF2B5EF4-FFF2-40B4-BE49-F238E27FC236}">
                      <a16:creationId xmlns:a16="http://schemas.microsoft.com/office/drawing/2014/main" id="{929440F7-351D-9BE5-AB9E-A25C3C824565}"/>
                    </a:ext>
                  </a:extLst>
                </p:cNvPr>
                <p:cNvPicPr/>
                <p:nvPr/>
              </p:nvPicPr>
              <p:blipFill>
                <a:blip r:embed="rId38"/>
                <a:stretch>
                  <a:fillRect/>
                </a:stretch>
              </p:blipFill>
              <p:spPr>
                <a:xfrm>
                  <a:off x="5960537" y="2001120"/>
                  <a:ext cx="2520000" cy="3751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Ink 36">
                  <a:extLst>
                    <a:ext uri="{FF2B5EF4-FFF2-40B4-BE49-F238E27FC236}">
                      <a16:creationId xmlns:a16="http://schemas.microsoft.com/office/drawing/2014/main" id="{29C2B90B-C695-661D-0138-5EF0023B1A00}"/>
                    </a:ext>
                  </a:extLst>
                </p14:cNvPr>
                <p14:cNvContentPartPr/>
                <p14:nvPr/>
              </p14:nvContentPartPr>
              <p14:xfrm>
                <a:off x="5644817" y="3551280"/>
                <a:ext cx="460440" cy="21960"/>
              </p14:xfrm>
            </p:contentPart>
          </mc:Choice>
          <mc:Fallback xmlns="">
            <p:pic>
              <p:nvPicPr>
                <p:cNvPr id="37" name="Ink 36">
                  <a:extLst>
                    <a:ext uri="{FF2B5EF4-FFF2-40B4-BE49-F238E27FC236}">
                      <a16:creationId xmlns:a16="http://schemas.microsoft.com/office/drawing/2014/main" id="{29C2B90B-C695-661D-0138-5EF0023B1A00}"/>
                    </a:ext>
                  </a:extLst>
                </p:cNvPr>
                <p:cNvPicPr/>
                <p:nvPr/>
              </p:nvPicPr>
              <p:blipFill>
                <a:blip r:embed="rId40"/>
                <a:stretch>
                  <a:fillRect/>
                </a:stretch>
              </p:blipFill>
              <p:spPr>
                <a:xfrm>
                  <a:off x="5636177" y="3542640"/>
                  <a:ext cx="478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Ink 37">
                  <a:extLst>
                    <a:ext uri="{FF2B5EF4-FFF2-40B4-BE49-F238E27FC236}">
                      <a16:creationId xmlns:a16="http://schemas.microsoft.com/office/drawing/2014/main" id="{DF1FB194-EB2E-7C00-F68B-1D24875F81F0}"/>
                    </a:ext>
                  </a:extLst>
                </p14:cNvPr>
                <p14:cNvContentPartPr/>
                <p14:nvPr/>
              </p14:nvContentPartPr>
              <p14:xfrm>
                <a:off x="5572097" y="3417360"/>
                <a:ext cx="269640" cy="313920"/>
              </p14:xfrm>
            </p:contentPart>
          </mc:Choice>
          <mc:Fallback xmlns="">
            <p:pic>
              <p:nvPicPr>
                <p:cNvPr id="38" name="Ink 37">
                  <a:extLst>
                    <a:ext uri="{FF2B5EF4-FFF2-40B4-BE49-F238E27FC236}">
                      <a16:creationId xmlns:a16="http://schemas.microsoft.com/office/drawing/2014/main" id="{DF1FB194-EB2E-7C00-F68B-1D24875F81F0}"/>
                    </a:ext>
                  </a:extLst>
                </p:cNvPr>
                <p:cNvPicPr/>
                <p:nvPr/>
              </p:nvPicPr>
              <p:blipFill>
                <a:blip r:embed="rId42"/>
                <a:stretch>
                  <a:fillRect/>
                </a:stretch>
              </p:blipFill>
              <p:spPr>
                <a:xfrm>
                  <a:off x="5563097" y="3408360"/>
                  <a:ext cx="287280" cy="331560"/>
                </a:xfrm>
                <a:prstGeom prst="rect">
                  <a:avLst/>
                </a:prstGeom>
              </p:spPr>
            </p:pic>
          </mc:Fallback>
        </mc:AlternateContent>
      </p:grpSp>
      <p:grpSp>
        <p:nvGrpSpPr>
          <p:cNvPr id="44" name="Group 43">
            <a:extLst>
              <a:ext uri="{FF2B5EF4-FFF2-40B4-BE49-F238E27FC236}">
                <a16:creationId xmlns:a16="http://schemas.microsoft.com/office/drawing/2014/main" id="{FF1FC268-6229-A997-1EFC-695E6A1D3F52}"/>
              </a:ext>
            </a:extLst>
          </p:cNvPr>
          <p:cNvGrpSpPr/>
          <p:nvPr/>
        </p:nvGrpSpPr>
        <p:grpSpPr>
          <a:xfrm>
            <a:off x="8374337" y="3415560"/>
            <a:ext cx="578880" cy="233280"/>
            <a:chOff x="8374337" y="3415560"/>
            <a:chExt cx="578880" cy="233280"/>
          </a:xfrm>
        </p:grpSpPr>
        <mc:AlternateContent xmlns:mc="http://schemas.openxmlformats.org/markup-compatibility/2006" xmlns:p14="http://schemas.microsoft.com/office/powerpoint/2010/main">
          <mc:Choice Requires="p14">
            <p:contentPart p14:bwMode="auto" r:id="rId43">
              <p14:nvContentPartPr>
                <p14:cNvPr id="41" name="Ink 40">
                  <a:extLst>
                    <a:ext uri="{FF2B5EF4-FFF2-40B4-BE49-F238E27FC236}">
                      <a16:creationId xmlns:a16="http://schemas.microsoft.com/office/drawing/2014/main" id="{B8D4F451-96CE-7C68-C214-8134698A9D5D}"/>
                    </a:ext>
                  </a:extLst>
                </p14:cNvPr>
                <p14:cNvContentPartPr/>
                <p14:nvPr/>
              </p14:nvContentPartPr>
              <p14:xfrm>
                <a:off x="8374337" y="3508800"/>
                <a:ext cx="455760" cy="22320"/>
              </p14:xfrm>
            </p:contentPart>
          </mc:Choice>
          <mc:Fallback xmlns="">
            <p:pic>
              <p:nvPicPr>
                <p:cNvPr id="41" name="Ink 40">
                  <a:extLst>
                    <a:ext uri="{FF2B5EF4-FFF2-40B4-BE49-F238E27FC236}">
                      <a16:creationId xmlns:a16="http://schemas.microsoft.com/office/drawing/2014/main" id="{B8D4F451-96CE-7C68-C214-8134698A9D5D}"/>
                    </a:ext>
                  </a:extLst>
                </p:cNvPr>
                <p:cNvPicPr/>
                <p:nvPr/>
              </p:nvPicPr>
              <p:blipFill>
                <a:blip r:embed="rId44"/>
                <a:stretch>
                  <a:fillRect/>
                </a:stretch>
              </p:blipFill>
              <p:spPr>
                <a:xfrm>
                  <a:off x="8365337" y="3499800"/>
                  <a:ext cx="473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2" name="Ink 41">
                  <a:extLst>
                    <a:ext uri="{FF2B5EF4-FFF2-40B4-BE49-F238E27FC236}">
                      <a16:creationId xmlns:a16="http://schemas.microsoft.com/office/drawing/2014/main" id="{5CA743B9-A9FD-FAA2-2CC2-D71230A08FBA}"/>
                    </a:ext>
                  </a:extLst>
                </p14:cNvPr>
                <p14:cNvContentPartPr/>
                <p14:nvPr/>
              </p14:nvContentPartPr>
              <p14:xfrm>
                <a:off x="8776817" y="3415560"/>
                <a:ext cx="176400" cy="233280"/>
              </p14:xfrm>
            </p:contentPart>
          </mc:Choice>
          <mc:Fallback xmlns="">
            <p:pic>
              <p:nvPicPr>
                <p:cNvPr id="42" name="Ink 41">
                  <a:extLst>
                    <a:ext uri="{FF2B5EF4-FFF2-40B4-BE49-F238E27FC236}">
                      <a16:creationId xmlns:a16="http://schemas.microsoft.com/office/drawing/2014/main" id="{5CA743B9-A9FD-FAA2-2CC2-D71230A08FBA}"/>
                    </a:ext>
                  </a:extLst>
                </p:cNvPr>
                <p:cNvPicPr/>
                <p:nvPr/>
              </p:nvPicPr>
              <p:blipFill>
                <a:blip r:embed="rId46"/>
                <a:stretch>
                  <a:fillRect/>
                </a:stretch>
              </p:blipFill>
              <p:spPr>
                <a:xfrm>
                  <a:off x="8768177" y="3406560"/>
                  <a:ext cx="194040" cy="250920"/>
                </a:xfrm>
                <a:prstGeom prst="rect">
                  <a:avLst/>
                </a:prstGeom>
              </p:spPr>
            </p:pic>
          </mc:Fallback>
        </mc:AlternateContent>
      </p:grpSp>
    </p:spTree>
    <p:extLst>
      <p:ext uri="{BB962C8B-B14F-4D97-AF65-F5344CB8AC3E}">
        <p14:creationId xmlns:p14="http://schemas.microsoft.com/office/powerpoint/2010/main" val="3453599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7913C-FB62-6BCF-4E9D-E6B26E7680F5}"/>
            </a:ext>
          </a:extLst>
        </p:cNvPr>
        <p:cNvGrpSpPr/>
        <p:nvPr/>
      </p:nvGrpSpPr>
      <p:grpSpPr>
        <a:xfrm>
          <a:off x="0" y="0"/>
          <a:ext cx="0" cy="0"/>
          <a:chOff x="0" y="0"/>
          <a:chExt cx="0" cy="0"/>
        </a:xfrm>
      </p:grpSpPr>
      <p:sp>
        <p:nvSpPr>
          <p:cNvPr id="57" name="Slide Number Placeholder 56">
            <a:extLst>
              <a:ext uri="{FF2B5EF4-FFF2-40B4-BE49-F238E27FC236}">
                <a16:creationId xmlns:a16="http://schemas.microsoft.com/office/drawing/2014/main" id="{B4D87615-B9A8-FD42-B76F-834183B7A243}"/>
              </a:ext>
            </a:extLst>
          </p:cNvPr>
          <p:cNvSpPr>
            <a:spLocks noGrp="1"/>
          </p:cNvSpPr>
          <p:nvPr>
            <p:ph type="sldNum" sz="quarter" idx="4"/>
          </p:nvPr>
        </p:nvSpPr>
        <p:spPr>
          <a:xfrm>
            <a:off x="8610600" y="6356350"/>
            <a:ext cx="2743200" cy="365125"/>
          </a:xfrm>
        </p:spPr>
        <p:txBody>
          <a:bodyPr/>
          <a:lstStyle/>
          <a:p>
            <a:fld id="{B5CEABB6-07DC-46E8-9B57-56EC44A396E5}" type="slidenum">
              <a:rPr lang="en-US" smtClean="0"/>
              <a:pPr/>
              <a:t>16</a:t>
            </a:fld>
            <a:endParaRPr lang="en-US" dirty="0"/>
          </a:p>
        </p:txBody>
      </p:sp>
      <p:sp>
        <p:nvSpPr>
          <p:cNvPr id="52" name="Rectangle 51">
            <a:extLst>
              <a:ext uri="{FF2B5EF4-FFF2-40B4-BE49-F238E27FC236}">
                <a16:creationId xmlns:a16="http://schemas.microsoft.com/office/drawing/2014/main" id="{C140613C-0984-B340-DD82-A6A6292201A7}"/>
              </a:ext>
              <a:ext uri="{C183D7F6-B498-43B3-948B-1728B52AA6E4}">
                <adec:decorative xmlns:adec="http://schemas.microsoft.com/office/drawing/2017/decorative" val="1"/>
              </a:ext>
            </a:extLst>
          </p:cNvPr>
          <p:cNvSpPr/>
          <p:nvPr/>
        </p:nvSpPr>
        <p:spPr>
          <a:xfrm>
            <a:off x="1130300" y="1436995"/>
            <a:ext cx="628650" cy="182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 name="TextBox 2">
            <a:extLst>
              <a:ext uri="{FF2B5EF4-FFF2-40B4-BE49-F238E27FC236}">
                <a16:creationId xmlns:a16="http://schemas.microsoft.com/office/drawing/2014/main" id="{999796EC-7F37-640F-ADB3-338E0A892AA8}"/>
              </a:ext>
            </a:extLst>
          </p:cNvPr>
          <p:cNvSpPr txBox="1"/>
          <p:nvPr/>
        </p:nvSpPr>
        <p:spPr>
          <a:xfrm>
            <a:off x="633681" y="289797"/>
            <a:ext cx="4653966" cy="369332"/>
          </a:xfrm>
          <a:prstGeom prst="rect">
            <a:avLst/>
          </a:prstGeom>
          <a:noFill/>
        </p:spPr>
        <p:txBody>
          <a:bodyPr wrap="none" rtlCol="0">
            <a:spAutoFit/>
          </a:bodyPr>
          <a:lstStyle/>
          <a:p>
            <a:r>
              <a:rPr lang="en-US" dirty="0">
                <a:solidFill>
                  <a:schemeClr val="bg1"/>
                </a:solidFill>
              </a:rPr>
              <a:t>RUBRIC: DIGITAL INFORMATION LITERACY</a:t>
            </a:r>
          </a:p>
        </p:txBody>
      </p:sp>
      <p:sp>
        <p:nvSpPr>
          <p:cNvPr id="4" name="Text Box 2">
            <a:extLst>
              <a:ext uri="{FF2B5EF4-FFF2-40B4-BE49-F238E27FC236}">
                <a16:creationId xmlns:a16="http://schemas.microsoft.com/office/drawing/2014/main" id="{B34A8737-7A2E-36A8-FBDB-976A53DA73E9}"/>
              </a:ext>
            </a:extLst>
          </p:cNvPr>
          <p:cNvSpPr txBox="1">
            <a:spLocks noChangeArrowheads="1"/>
          </p:cNvSpPr>
          <p:nvPr/>
        </p:nvSpPr>
        <p:spPr bwMode="auto">
          <a:xfrm>
            <a:off x="9965225" y="221842"/>
            <a:ext cx="1876425" cy="1276350"/>
          </a:xfrm>
          <a:prstGeom prst="rect">
            <a:avLst/>
          </a:prstGeom>
          <a:solidFill>
            <a:sysClr val="windowText" lastClr="000000">
              <a:alpha val="19000"/>
            </a:sysClr>
          </a:solidFill>
          <a:ln w="9525">
            <a:solidFill>
              <a:srgbClr val="000000"/>
            </a:solidFill>
            <a:miter lim="800000"/>
            <a:headEnd/>
            <a:tailEnd/>
          </a:ln>
        </p:spPr>
        <p:txBody>
          <a:bodyPr rot="0" vert="horz" wrap="square" lIns="45720" tIns="45720" rIns="45720" bIns="45720" anchor="t" anchorCtr="0">
            <a:noAutofit/>
          </a:bodyPr>
          <a:lstStyle/>
          <a:p>
            <a:pPr>
              <a:lnSpc>
                <a:spcPct val="107000"/>
              </a:lnSpc>
              <a:spcBef>
                <a:spcPts val="10"/>
              </a:spcBef>
              <a:spcAft>
                <a:spcPts val="600"/>
              </a:spcAft>
              <a:buNone/>
            </a:pP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rubric was created using the </a:t>
            </a:r>
            <a:r>
              <a:rPr lang="en-US" sz="9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NMHED Essential Skill Rubrics</a:t>
            </a: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the Association of American Colleges and Universities (AAC&amp;U) </a:t>
            </a:r>
            <a:r>
              <a:rPr lang="en-US" sz="9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Written Communication VALUE Rubric</a:t>
            </a: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
              </a:spcBef>
              <a:spcAft>
                <a:spcPts val="600"/>
              </a:spcAft>
              <a:buNone/>
            </a:pP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Retrieved from </a:t>
            </a:r>
            <a:r>
              <a:rPr lang="en-US" sz="9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https://www.aacu.org/value-rubrics</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00FC95DE-94CA-11FF-F70B-51A772C4189B}"/>
              </a:ext>
            </a:extLst>
          </p:cNvPr>
          <p:cNvGrpSpPr/>
          <p:nvPr/>
        </p:nvGrpSpPr>
        <p:grpSpPr>
          <a:xfrm>
            <a:off x="6507377" y="4183080"/>
            <a:ext cx="425160" cy="269640"/>
            <a:chOff x="6507377" y="4183080"/>
            <a:chExt cx="425160" cy="26964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C12C9C37-347D-A7A5-03F0-3DD67D506410}"/>
                    </a:ext>
                  </a:extLst>
                </p14:cNvPr>
                <p14:cNvContentPartPr/>
                <p14:nvPr/>
              </p14:nvContentPartPr>
              <p14:xfrm>
                <a:off x="6541217" y="4303680"/>
                <a:ext cx="391320" cy="12960"/>
              </p14:xfrm>
            </p:contentPart>
          </mc:Choice>
          <mc:Fallback xmlns="">
            <p:pic>
              <p:nvPicPr>
                <p:cNvPr id="13" name="Ink 12">
                  <a:extLst>
                    <a:ext uri="{FF2B5EF4-FFF2-40B4-BE49-F238E27FC236}">
                      <a16:creationId xmlns:a16="http://schemas.microsoft.com/office/drawing/2014/main" id="{C12C9C37-347D-A7A5-03F0-3DD67D506410}"/>
                    </a:ext>
                  </a:extLst>
                </p:cNvPr>
                <p:cNvPicPr/>
                <p:nvPr/>
              </p:nvPicPr>
              <p:blipFill>
                <a:blip r:embed="rId4"/>
                <a:stretch>
                  <a:fillRect/>
                </a:stretch>
              </p:blipFill>
              <p:spPr>
                <a:xfrm>
                  <a:off x="6532217" y="4294680"/>
                  <a:ext cx="408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7DD5FD7E-3F94-F2DF-FC24-9A63DFF20C27}"/>
                    </a:ext>
                  </a:extLst>
                </p14:cNvPr>
                <p14:cNvContentPartPr/>
                <p14:nvPr/>
              </p14:nvContentPartPr>
              <p14:xfrm>
                <a:off x="6507377" y="4183080"/>
                <a:ext cx="175680" cy="269640"/>
              </p14:xfrm>
            </p:contentPart>
          </mc:Choice>
          <mc:Fallback xmlns="">
            <p:pic>
              <p:nvPicPr>
                <p:cNvPr id="14" name="Ink 13">
                  <a:extLst>
                    <a:ext uri="{FF2B5EF4-FFF2-40B4-BE49-F238E27FC236}">
                      <a16:creationId xmlns:a16="http://schemas.microsoft.com/office/drawing/2014/main" id="{7DD5FD7E-3F94-F2DF-FC24-9A63DFF20C27}"/>
                    </a:ext>
                  </a:extLst>
                </p:cNvPr>
                <p:cNvPicPr/>
                <p:nvPr/>
              </p:nvPicPr>
              <p:blipFill>
                <a:blip r:embed="rId6"/>
                <a:stretch>
                  <a:fillRect/>
                </a:stretch>
              </p:blipFill>
              <p:spPr>
                <a:xfrm>
                  <a:off x="6498377" y="4174080"/>
                  <a:ext cx="193320" cy="287280"/>
                </a:xfrm>
                <a:prstGeom prst="rect">
                  <a:avLst/>
                </a:prstGeom>
              </p:spPr>
            </p:pic>
          </mc:Fallback>
        </mc:AlternateContent>
      </p:grpSp>
      <p:grpSp>
        <p:nvGrpSpPr>
          <p:cNvPr id="20" name="Group 19">
            <a:extLst>
              <a:ext uri="{FF2B5EF4-FFF2-40B4-BE49-F238E27FC236}">
                <a16:creationId xmlns:a16="http://schemas.microsoft.com/office/drawing/2014/main" id="{FF2550D2-B87E-1A66-1FFE-E2C2F9666A0C}"/>
              </a:ext>
            </a:extLst>
          </p:cNvPr>
          <p:cNvGrpSpPr/>
          <p:nvPr/>
        </p:nvGrpSpPr>
        <p:grpSpPr>
          <a:xfrm>
            <a:off x="8861417" y="4260120"/>
            <a:ext cx="401040" cy="272160"/>
            <a:chOff x="8861417" y="4260120"/>
            <a:chExt cx="401040" cy="272160"/>
          </a:xfrm>
        </p:grpSpPr>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CE6F1A85-4EDA-5295-C488-637557625225}"/>
                    </a:ext>
                  </a:extLst>
                </p14:cNvPr>
                <p14:cNvContentPartPr/>
                <p14:nvPr/>
              </p14:nvContentPartPr>
              <p14:xfrm>
                <a:off x="8861417" y="4383240"/>
                <a:ext cx="288720" cy="10440"/>
              </p14:xfrm>
            </p:contentPart>
          </mc:Choice>
          <mc:Fallback xmlns="">
            <p:pic>
              <p:nvPicPr>
                <p:cNvPr id="17" name="Ink 16">
                  <a:extLst>
                    <a:ext uri="{FF2B5EF4-FFF2-40B4-BE49-F238E27FC236}">
                      <a16:creationId xmlns:a16="http://schemas.microsoft.com/office/drawing/2014/main" id="{CE6F1A85-4EDA-5295-C488-637557625225}"/>
                    </a:ext>
                  </a:extLst>
                </p:cNvPr>
                <p:cNvPicPr/>
                <p:nvPr/>
              </p:nvPicPr>
              <p:blipFill>
                <a:blip r:embed="rId8"/>
                <a:stretch>
                  <a:fillRect/>
                </a:stretch>
              </p:blipFill>
              <p:spPr>
                <a:xfrm>
                  <a:off x="8852417" y="4374240"/>
                  <a:ext cx="306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E45E4EFE-65D9-5CEB-CE2E-C449622E4837}"/>
                    </a:ext>
                  </a:extLst>
                </p14:cNvPr>
                <p14:cNvContentPartPr/>
                <p14:nvPr/>
              </p14:nvContentPartPr>
              <p14:xfrm>
                <a:off x="9069857" y="4260120"/>
                <a:ext cx="192600" cy="272160"/>
              </p14:xfrm>
            </p:contentPart>
          </mc:Choice>
          <mc:Fallback xmlns="">
            <p:pic>
              <p:nvPicPr>
                <p:cNvPr id="18" name="Ink 17">
                  <a:extLst>
                    <a:ext uri="{FF2B5EF4-FFF2-40B4-BE49-F238E27FC236}">
                      <a16:creationId xmlns:a16="http://schemas.microsoft.com/office/drawing/2014/main" id="{E45E4EFE-65D9-5CEB-CE2E-C449622E4837}"/>
                    </a:ext>
                  </a:extLst>
                </p:cNvPr>
                <p:cNvPicPr/>
                <p:nvPr/>
              </p:nvPicPr>
              <p:blipFill>
                <a:blip r:embed="rId10"/>
                <a:stretch>
                  <a:fillRect/>
                </a:stretch>
              </p:blipFill>
              <p:spPr>
                <a:xfrm>
                  <a:off x="9060857" y="4251108"/>
                  <a:ext cx="210240" cy="289823"/>
                </a:xfrm>
                <a:prstGeom prst="rect">
                  <a:avLst/>
                </a:prstGeom>
              </p:spPr>
            </p:pic>
          </mc:Fallback>
        </mc:AlternateContent>
      </p:grpSp>
      <p:sp>
        <p:nvSpPr>
          <p:cNvPr id="28" name="TextBox 27">
            <a:extLst>
              <a:ext uri="{FF2B5EF4-FFF2-40B4-BE49-F238E27FC236}">
                <a16:creationId xmlns:a16="http://schemas.microsoft.com/office/drawing/2014/main" id="{4C858319-01B3-4532-2197-F41A9D1BDEEA}"/>
              </a:ext>
            </a:extLst>
          </p:cNvPr>
          <p:cNvSpPr txBox="1"/>
          <p:nvPr/>
        </p:nvSpPr>
        <p:spPr>
          <a:xfrm flipH="1">
            <a:off x="6247319" y="107511"/>
            <a:ext cx="2773936" cy="923330"/>
          </a:xfrm>
          <a:prstGeom prst="rect">
            <a:avLst/>
          </a:prstGeom>
          <a:noFill/>
        </p:spPr>
        <p:txBody>
          <a:bodyPr wrap="square" rtlCol="0">
            <a:spAutoFit/>
          </a:bodyPr>
          <a:lstStyle/>
          <a:p>
            <a:r>
              <a:rPr lang="en-US" dirty="0"/>
              <a:t>Focus on </a:t>
            </a:r>
            <a:r>
              <a:rPr lang="en-US" i="1" dirty="0"/>
              <a:t>Developing</a:t>
            </a:r>
            <a:r>
              <a:rPr lang="en-US" dirty="0"/>
              <a:t> category (column) and at least 2 dimensions (rows)</a:t>
            </a:r>
          </a:p>
        </p:txBody>
      </p:sp>
      <p:grpSp>
        <p:nvGrpSpPr>
          <p:cNvPr id="10" name="Group 9">
            <a:extLst>
              <a:ext uri="{FF2B5EF4-FFF2-40B4-BE49-F238E27FC236}">
                <a16:creationId xmlns:a16="http://schemas.microsoft.com/office/drawing/2014/main" id="{0712FFD5-9CE1-DB6D-90E4-7F7688B7D093}"/>
              </a:ext>
            </a:extLst>
          </p:cNvPr>
          <p:cNvGrpSpPr/>
          <p:nvPr/>
        </p:nvGrpSpPr>
        <p:grpSpPr>
          <a:xfrm>
            <a:off x="6150977" y="3143040"/>
            <a:ext cx="645120" cy="264960"/>
            <a:chOff x="6150977" y="3143040"/>
            <a:chExt cx="645120" cy="264960"/>
          </a:xfrm>
        </p:grpSpPr>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DF1811A2-DDFA-D336-0BE5-2254C0635261}"/>
                    </a:ext>
                  </a:extLst>
                </p14:cNvPr>
                <p14:cNvContentPartPr/>
                <p14:nvPr/>
              </p14:nvContentPartPr>
              <p14:xfrm>
                <a:off x="6247097" y="3248880"/>
                <a:ext cx="549000" cy="36000"/>
              </p14:xfrm>
            </p:contentPart>
          </mc:Choice>
          <mc:Fallback xmlns="">
            <p:pic>
              <p:nvPicPr>
                <p:cNvPr id="6" name="Ink 5">
                  <a:extLst>
                    <a:ext uri="{FF2B5EF4-FFF2-40B4-BE49-F238E27FC236}">
                      <a16:creationId xmlns:a16="http://schemas.microsoft.com/office/drawing/2014/main" id="{DF1811A2-DDFA-D336-0BE5-2254C0635261}"/>
                    </a:ext>
                  </a:extLst>
                </p:cNvPr>
                <p:cNvPicPr/>
                <p:nvPr/>
              </p:nvPicPr>
              <p:blipFill>
                <a:blip r:embed="rId12"/>
                <a:stretch>
                  <a:fillRect/>
                </a:stretch>
              </p:blipFill>
              <p:spPr>
                <a:xfrm>
                  <a:off x="6238103" y="3239880"/>
                  <a:ext cx="566628"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84B00208-E0B7-98E1-A08C-96EF11B74F46}"/>
                    </a:ext>
                  </a:extLst>
                </p14:cNvPr>
                <p14:cNvContentPartPr/>
                <p14:nvPr/>
              </p14:nvContentPartPr>
              <p14:xfrm>
                <a:off x="6150977" y="3143040"/>
                <a:ext cx="256320" cy="264960"/>
              </p14:xfrm>
            </p:contentPart>
          </mc:Choice>
          <mc:Fallback xmlns="">
            <p:pic>
              <p:nvPicPr>
                <p:cNvPr id="7" name="Ink 6">
                  <a:extLst>
                    <a:ext uri="{FF2B5EF4-FFF2-40B4-BE49-F238E27FC236}">
                      <a16:creationId xmlns:a16="http://schemas.microsoft.com/office/drawing/2014/main" id="{84B00208-E0B7-98E1-A08C-96EF11B74F46}"/>
                    </a:ext>
                  </a:extLst>
                </p:cNvPr>
                <p:cNvPicPr/>
                <p:nvPr/>
              </p:nvPicPr>
              <p:blipFill>
                <a:blip r:embed="rId14"/>
                <a:stretch>
                  <a:fillRect/>
                </a:stretch>
              </p:blipFill>
              <p:spPr>
                <a:xfrm>
                  <a:off x="6141977" y="3134040"/>
                  <a:ext cx="273960" cy="282600"/>
                </a:xfrm>
                <a:prstGeom prst="rect">
                  <a:avLst/>
                </a:prstGeom>
              </p:spPr>
            </p:pic>
          </mc:Fallback>
        </mc:AlternateContent>
      </p:grpSp>
      <p:grpSp>
        <p:nvGrpSpPr>
          <p:cNvPr id="21" name="Group 20">
            <a:extLst>
              <a:ext uri="{FF2B5EF4-FFF2-40B4-BE49-F238E27FC236}">
                <a16:creationId xmlns:a16="http://schemas.microsoft.com/office/drawing/2014/main" id="{E24960D8-1D01-3850-A958-06E0A5FA17C8}"/>
              </a:ext>
            </a:extLst>
          </p:cNvPr>
          <p:cNvGrpSpPr/>
          <p:nvPr/>
        </p:nvGrpSpPr>
        <p:grpSpPr>
          <a:xfrm>
            <a:off x="8641457" y="3219000"/>
            <a:ext cx="592920" cy="234360"/>
            <a:chOff x="8641457" y="3219000"/>
            <a:chExt cx="592920" cy="234360"/>
          </a:xfrm>
        </p:grpSpPr>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FCBADB6D-3E00-188C-A348-657091383AE7}"/>
                    </a:ext>
                  </a:extLst>
                </p14:cNvPr>
                <p14:cNvContentPartPr/>
                <p14:nvPr/>
              </p14:nvContentPartPr>
              <p14:xfrm>
                <a:off x="8641457" y="3316200"/>
                <a:ext cx="545400" cy="5400"/>
              </p14:xfrm>
            </p:contentPart>
          </mc:Choice>
          <mc:Fallback xmlns="">
            <p:pic>
              <p:nvPicPr>
                <p:cNvPr id="11" name="Ink 10">
                  <a:extLst>
                    <a:ext uri="{FF2B5EF4-FFF2-40B4-BE49-F238E27FC236}">
                      <a16:creationId xmlns:a16="http://schemas.microsoft.com/office/drawing/2014/main" id="{FCBADB6D-3E00-188C-A348-657091383AE7}"/>
                    </a:ext>
                  </a:extLst>
                </p:cNvPr>
                <p:cNvPicPr/>
                <p:nvPr/>
              </p:nvPicPr>
              <p:blipFill>
                <a:blip r:embed="rId16"/>
                <a:stretch>
                  <a:fillRect/>
                </a:stretch>
              </p:blipFill>
              <p:spPr>
                <a:xfrm>
                  <a:off x="8632451" y="3306557"/>
                  <a:ext cx="563052" cy="243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4F1AE42D-F062-F181-C3D1-5AD78F534FAC}"/>
                    </a:ext>
                  </a:extLst>
                </p14:cNvPr>
                <p14:cNvContentPartPr/>
                <p14:nvPr/>
              </p14:nvContentPartPr>
              <p14:xfrm>
                <a:off x="9024137" y="3219000"/>
                <a:ext cx="210240" cy="234360"/>
              </p14:xfrm>
            </p:contentPart>
          </mc:Choice>
          <mc:Fallback xmlns="">
            <p:pic>
              <p:nvPicPr>
                <p:cNvPr id="15" name="Ink 14">
                  <a:extLst>
                    <a:ext uri="{FF2B5EF4-FFF2-40B4-BE49-F238E27FC236}">
                      <a16:creationId xmlns:a16="http://schemas.microsoft.com/office/drawing/2014/main" id="{4F1AE42D-F062-F181-C3D1-5AD78F534FAC}"/>
                    </a:ext>
                  </a:extLst>
                </p:cNvPr>
                <p:cNvPicPr/>
                <p:nvPr/>
              </p:nvPicPr>
              <p:blipFill>
                <a:blip r:embed="rId18"/>
                <a:stretch>
                  <a:fillRect/>
                </a:stretch>
              </p:blipFill>
              <p:spPr>
                <a:xfrm>
                  <a:off x="9015137" y="3210000"/>
                  <a:ext cx="227880" cy="25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8" name="Ink 7">
                <a:extLst>
                  <a:ext uri="{FF2B5EF4-FFF2-40B4-BE49-F238E27FC236}">
                    <a16:creationId xmlns:a16="http://schemas.microsoft.com/office/drawing/2014/main" id="{BA854D41-FA52-F2B7-7C7E-B6AEE8308C09}"/>
                  </a:ext>
                </a:extLst>
              </p14:cNvPr>
              <p14:cNvContentPartPr/>
              <p14:nvPr/>
            </p14:nvContentPartPr>
            <p14:xfrm>
              <a:off x="5223977" y="1091040"/>
              <a:ext cx="2880" cy="360"/>
            </p14:xfrm>
          </p:contentPart>
        </mc:Choice>
        <mc:Fallback xmlns="">
          <p:pic>
            <p:nvPicPr>
              <p:cNvPr id="8" name="Ink 7">
                <a:extLst>
                  <a:ext uri="{FF2B5EF4-FFF2-40B4-BE49-F238E27FC236}">
                    <a16:creationId xmlns:a16="http://schemas.microsoft.com/office/drawing/2014/main" id="{BA854D41-FA52-F2B7-7C7E-B6AEE8308C09}"/>
                  </a:ext>
                </a:extLst>
              </p:cNvPr>
              <p:cNvPicPr/>
              <p:nvPr/>
            </p:nvPicPr>
            <p:blipFill>
              <a:blip r:embed="rId20"/>
              <a:stretch>
                <a:fillRect/>
              </a:stretch>
            </p:blipFill>
            <p:spPr>
              <a:xfrm>
                <a:off x="5214977" y="1082040"/>
                <a:ext cx="2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 name="Ink 8">
                <a:extLst>
                  <a:ext uri="{FF2B5EF4-FFF2-40B4-BE49-F238E27FC236}">
                    <a16:creationId xmlns:a16="http://schemas.microsoft.com/office/drawing/2014/main" id="{B6A0777F-A298-4E85-D45B-42E519380035}"/>
                  </a:ext>
                </a:extLst>
              </p14:cNvPr>
              <p14:cNvContentPartPr/>
              <p14:nvPr/>
            </p14:nvContentPartPr>
            <p14:xfrm>
              <a:off x="6097337" y="1149000"/>
              <a:ext cx="360" cy="2880"/>
            </p14:xfrm>
          </p:contentPart>
        </mc:Choice>
        <mc:Fallback xmlns="">
          <p:pic>
            <p:nvPicPr>
              <p:cNvPr id="9" name="Ink 8">
                <a:extLst>
                  <a:ext uri="{FF2B5EF4-FFF2-40B4-BE49-F238E27FC236}">
                    <a16:creationId xmlns:a16="http://schemas.microsoft.com/office/drawing/2014/main" id="{B6A0777F-A298-4E85-D45B-42E519380035}"/>
                  </a:ext>
                </a:extLst>
              </p:cNvPr>
              <p:cNvPicPr/>
              <p:nvPr/>
            </p:nvPicPr>
            <p:blipFill>
              <a:blip r:embed="rId22"/>
              <a:stretch>
                <a:fillRect/>
              </a:stretch>
            </p:blipFill>
            <p:spPr>
              <a:xfrm>
                <a:off x="6088337" y="1140000"/>
                <a:ext cx="18000" cy="20520"/>
              </a:xfrm>
              <a:prstGeom prst="rect">
                <a:avLst/>
              </a:prstGeom>
            </p:spPr>
          </p:pic>
        </mc:Fallback>
      </mc:AlternateContent>
      <p:grpSp>
        <p:nvGrpSpPr>
          <p:cNvPr id="32" name="Group 31">
            <a:extLst>
              <a:ext uri="{FF2B5EF4-FFF2-40B4-BE49-F238E27FC236}">
                <a16:creationId xmlns:a16="http://schemas.microsoft.com/office/drawing/2014/main" id="{D34B8817-8BA2-FEAC-0E6D-B374C88AB22E}"/>
              </a:ext>
            </a:extLst>
          </p:cNvPr>
          <p:cNvGrpSpPr/>
          <p:nvPr/>
        </p:nvGrpSpPr>
        <p:grpSpPr>
          <a:xfrm>
            <a:off x="7469297" y="2505480"/>
            <a:ext cx="429120" cy="289440"/>
            <a:chOff x="7469297" y="2505480"/>
            <a:chExt cx="429120" cy="289440"/>
          </a:xfrm>
        </p:grpSpPr>
        <mc:AlternateContent xmlns:mc="http://schemas.openxmlformats.org/markup-compatibility/2006" xmlns:p14="http://schemas.microsoft.com/office/powerpoint/2010/main">
          <mc:Choice Requires="p14">
            <p:contentPart p14:bwMode="auto" r:id="rId23">
              <p14:nvContentPartPr>
                <p14:cNvPr id="29" name="Ink 28">
                  <a:extLst>
                    <a:ext uri="{FF2B5EF4-FFF2-40B4-BE49-F238E27FC236}">
                      <a16:creationId xmlns:a16="http://schemas.microsoft.com/office/drawing/2014/main" id="{5743879B-1300-A13D-6380-D55A64384A8E}"/>
                    </a:ext>
                  </a:extLst>
                </p14:cNvPr>
                <p14:cNvContentPartPr/>
                <p14:nvPr/>
              </p14:nvContentPartPr>
              <p14:xfrm>
                <a:off x="7469297" y="2664240"/>
                <a:ext cx="277560" cy="6120"/>
              </p14:xfrm>
            </p:contentPart>
          </mc:Choice>
          <mc:Fallback xmlns="">
            <p:pic>
              <p:nvPicPr>
                <p:cNvPr id="29" name="Ink 28">
                  <a:extLst>
                    <a:ext uri="{FF2B5EF4-FFF2-40B4-BE49-F238E27FC236}">
                      <a16:creationId xmlns:a16="http://schemas.microsoft.com/office/drawing/2014/main" id="{5743879B-1300-A13D-6380-D55A64384A8E}"/>
                    </a:ext>
                  </a:extLst>
                </p:cNvPr>
                <p:cNvPicPr/>
                <p:nvPr/>
              </p:nvPicPr>
              <p:blipFill>
                <a:blip r:embed="rId24"/>
                <a:stretch>
                  <a:fillRect/>
                </a:stretch>
              </p:blipFill>
              <p:spPr>
                <a:xfrm>
                  <a:off x="7460297" y="2654677"/>
                  <a:ext cx="295200" cy="2486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Ink 29">
                  <a:extLst>
                    <a:ext uri="{FF2B5EF4-FFF2-40B4-BE49-F238E27FC236}">
                      <a16:creationId xmlns:a16="http://schemas.microsoft.com/office/drawing/2014/main" id="{F7A8B145-9378-57A4-4A4C-748D75466DE2}"/>
                    </a:ext>
                  </a:extLst>
                </p14:cNvPr>
                <p14:cNvContentPartPr/>
                <p14:nvPr/>
              </p14:nvContentPartPr>
              <p14:xfrm>
                <a:off x="7708697" y="2505480"/>
                <a:ext cx="189720" cy="289440"/>
              </p14:xfrm>
            </p:contentPart>
          </mc:Choice>
          <mc:Fallback xmlns="">
            <p:pic>
              <p:nvPicPr>
                <p:cNvPr id="30" name="Ink 29">
                  <a:extLst>
                    <a:ext uri="{FF2B5EF4-FFF2-40B4-BE49-F238E27FC236}">
                      <a16:creationId xmlns:a16="http://schemas.microsoft.com/office/drawing/2014/main" id="{F7A8B145-9378-57A4-4A4C-748D75466DE2}"/>
                    </a:ext>
                  </a:extLst>
                </p:cNvPr>
                <p:cNvPicPr/>
                <p:nvPr/>
              </p:nvPicPr>
              <p:blipFill>
                <a:blip r:embed="rId26"/>
                <a:stretch>
                  <a:fillRect/>
                </a:stretch>
              </p:blipFill>
              <p:spPr>
                <a:xfrm>
                  <a:off x="7699697" y="2496480"/>
                  <a:ext cx="207360" cy="307080"/>
                </a:xfrm>
                <a:prstGeom prst="rect">
                  <a:avLst/>
                </a:prstGeom>
              </p:spPr>
            </p:pic>
          </mc:Fallback>
        </mc:AlternateContent>
      </p:grpSp>
      <p:pic>
        <p:nvPicPr>
          <p:cNvPr id="2" name="Picture 1">
            <a:extLst>
              <a:ext uri="{FF2B5EF4-FFF2-40B4-BE49-F238E27FC236}">
                <a16:creationId xmlns:a16="http://schemas.microsoft.com/office/drawing/2014/main" id="{5EF7FD50-8579-C5E3-C6FD-251C00003AC2}"/>
              </a:ext>
            </a:extLst>
          </p:cNvPr>
          <p:cNvPicPr>
            <a:picLocks noChangeAspect="1"/>
          </p:cNvPicPr>
          <p:nvPr/>
        </p:nvPicPr>
        <p:blipFill>
          <a:blip r:embed="rId27"/>
          <a:stretch>
            <a:fillRect/>
          </a:stretch>
        </p:blipFill>
        <p:spPr>
          <a:xfrm>
            <a:off x="894939" y="1462752"/>
            <a:ext cx="9056301" cy="5228781"/>
          </a:xfrm>
          <a:prstGeom prst="rect">
            <a:avLst/>
          </a:prstGeom>
        </p:spPr>
      </p:pic>
      <p:grpSp>
        <p:nvGrpSpPr>
          <p:cNvPr id="31" name="Group 30">
            <a:extLst>
              <a:ext uri="{FF2B5EF4-FFF2-40B4-BE49-F238E27FC236}">
                <a16:creationId xmlns:a16="http://schemas.microsoft.com/office/drawing/2014/main" id="{B9B9BE15-3CB0-5176-183D-3BFF7837B322}"/>
              </a:ext>
            </a:extLst>
          </p:cNvPr>
          <p:cNvGrpSpPr/>
          <p:nvPr/>
        </p:nvGrpSpPr>
        <p:grpSpPr>
          <a:xfrm>
            <a:off x="4991057" y="1463640"/>
            <a:ext cx="2747880" cy="4740120"/>
            <a:chOff x="4991057" y="1463640"/>
            <a:chExt cx="2747880" cy="4740120"/>
          </a:xfrm>
        </p:grpSpPr>
        <mc:AlternateContent xmlns:mc="http://schemas.openxmlformats.org/markup-compatibility/2006" xmlns:p14="http://schemas.microsoft.com/office/powerpoint/2010/main">
          <mc:Choice Requires="p14">
            <p:contentPart p14:bwMode="auto" r:id="rId28">
              <p14:nvContentPartPr>
                <p14:cNvPr id="5" name="Ink 4">
                  <a:extLst>
                    <a:ext uri="{FF2B5EF4-FFF2-40B4-BE49-F238E27FC236}">
                      <a16:creationId xmlns:a16="http://schemas.microsoft.com/office/drawing/2014/main" id="{88D57FA2-185C-6E9E-1F9C-F85DFB45B7DA}"/>
                    </a:ext>
                  </a:extLst>
                </p14:cNvPr>
                <p14:cNvContentPartPr/>
                <p14:nvPr/>
              </p14:nvContentPartPr>
              <p14:xfrm>
                <a:off x="5524577" y="1463640"/>
                <a:ext cx="2214360" cy="4740120"/>
              </p14:xfrm>
            </p:contentPart>
          </mc:Choice>
          <mc:Fallback xmlns="">
            <p:pic>
              <p:nvPicPr>
                <p:cNvPr id="5" name="Ink 4">
                  <a:extLst>
                    <a:ext uri="{FF2B5EF4-FFF2-40B4-BE49-F238E27FC236}">
                      <a16:creationId xmlns:a16="http://schemas.microsoft.com/office/drawing/2014/main" id="{88D57FA2-185C-6E9E-1F9C-F85DFB45B7DA}"/>
                    </a:ext>
                  </a:extLst>
                </p:cNvPr>
                <p:cNvPicPr/>
                <p:nvPr/>
              </p:nvPicPr>
              <p:blipFill>
                <a:blip r:embed="rId29"/>
                <a:stretch>
                  <a:fillRect/>
                </a:stretch>
              </p:blipFill>
              <p:spPr>
                <a:xfrm>
                  <a:off x="5515577" y="1454640"/>
                  <a:ext cx="2232000" cy="4757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C1013F8A-D011-2629-D443-72DAD72129D9}"/>
                    </a:ext>
                  </a:extLst>
                </p14:cNvPr>
                <p14:cNvContentPartPr/>
                <p14:nvPr/>
              </p14:nvContentPartPr>
              <p14:xfrm>
                <a:off x="5132537" y="3171480"/>
                <a:ext cx="372960" cy="21240"/>
              </p14:xfrm>
            </p:contentPart>
          </mc:Choice>
          <mc:Fallback xmlns="">
            <p:pic>
              <p:nvPicPr>
                <p:cNvPr id="22" name="Ink 21">
                  <a:extLst>
                    <a:ext uri="{FF2B5EF4-FFF2-40B4-BE49-F238E27FC236}">
                      <a16:creationId xmlns:a16="http://schemas.microsoft.com/office/drawing/2014/main" id="{C1013F8A-D011-2629-D443-72DAD72129D9}"/>
                    </a:ext>
                  </a:extLst>
                </p:cNvPr>
                <p:cNvPicPr/>
                <p:nvPr/>
              </p:nvPicPr>
              <p:blipFill>
                <a:blip r:embed="rId31"/>
                <a:stretch>
                  <a:fillRect/>
                </a:stretch>
              </p:blipFill>
              <p:spPr>
                <a:xfrm>
                  <a:off x="5123537" y="3162480"/>
                  <a:ext cx="390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631196E7-DA4E-4D87-F0F3-FA86A38EC096}"/>
                    </a:ext>
                  </a:extLst>
                </p14:cNvPr>
                <p14:cNvContentPartPr/>
                <p14:nvPr/>
              </p14:nvContentPartPr>
              <p14:xfrm>
                <a:off x="4991057" y="2954400"/>
                <a:ext cx="384120" cy="370440"/>
              </p14:xfrm>
            </p:contentPart>
          </mc:Choice>
          <mc:Fallback xmlns="">
            <p:pic>
              <p:nvPicPr>
                <p:cNvPr id="23" name="Ink 22">
                  <a:extLst>
                    <a:ext uri="{FF2B5EF4-FFF2-40B4-BE49-F238E27FC236}">
                      <a16:creationId xmlns:a16="http://schemas.microsoft.com/office/drawing/2014/main" id="{631196E7-DA4E-4D87-F0F3-FA86A38EC096}"/>
                    </a:ext>
                  </a:extLst>
                </p:cNvPr>
                <p:cNvPicPr/>
                <p:nvPr/>
              </p:nvPicPr>
              <p:blipFill>
                <a:blip r:embed="rId33"/>
                <a:stretch>
                  <a:fillRect/>
                </a:stretch>
              </p:blipFill>
              <p:spPr>
                <a:xfrm>
                  <a:off x="4982057" y="2945400"/>
                  <a:ext cx="401760" cy="388080"/>
                </a:xfrm>
                <a:prstGeom prst="rect">
                  <a:avLst/>
                </a:prstGeom>
              </p:spPr>
            </p:pic>
          </mc:Fallback>
        </mc:AlternateContent>
      </p:grpSp>
      <p:grpSp>
        <p:nvGrpSpPr>
          <p:cNvPr id="36" name="Group 35">
            <a:extLst>
              <a:ext uri="{FF2B5EF4-FFF2-40B4-BE49-F238E27FC236}">
                <a16:creationId xmlns:a16="http://schemas.microsoft.com/office/drawing/2014/main" id="{EC51839F-715C-5009-912B-9417BE8900EA}"/>
              </a:ext>
            </a:extLst>
          </p:cNvPr>
          <p:cNvGrpSpPr/>
          <p:nvPr/>
        </p:nvGrpSpPr>
        <p:grpSpPr>
          <a:xfrm>
            <a:off x="7762337" y="3032880"/>
            <a:ext cx="721080" cy="258840"/>
            <a:chOff x="7762337" y="3032880"/>
            <a:chExt cx="721080" cy="258840"/>
          </a:xfrm>
        </p:grpSpPr>
        <mc:AlternateContent xmlns:mc="http://schemas.openxmlformats.org/markup-compatibility/2006" xmlns:p14="http://schemas.microsoft.com/office/powerpoint/2010/main">
          <mc:Choice Requires="p14">
            <p:contentPart p14:bwMode="auto" r:id="rId34">
              <p14:nvContentPartPr>
                <p14:cNvPr id="33" name="Ink 32">
                  <a:extLst>
                    <a:ext uri="{FF2B5EF4-FFF2-40B4-BE49-F238E27FC236}">
                      <a16:creationId xmlns:a16="http://schemas.microsoft.com/office/drawing/2014/main" id="{246C34D4-48F3-C3A3-5DA4-9D20ABCA04D8}"/>
                    </a:ext>
                  </a:extLst>
                </p14:cNvPr>
                <p14:cNvContentPartPr/>
                <p14:nvPr/>
              </p14:nvContentPartPr>
              <p14:xfrm>
                <a:off x="7762337" y="3148800"/>
                <a:ext cx="510480" cy="15480"/>
              </p14:xfrm>
            </p:contentPart>
          </mc:Choice>
          <mc:Fallback xmlns="">
            <p:pic>
              <p:nvPicPr>
                <p:cNvPr id="33" name="Ink 32">
                  <a:extLst>
                    <a:ext uri="{FF2B5EF4-FFF2-40B4-BE49-F238E27FC236}">
                      <a16:creationId xmlns:a16="http://schemas.microsoft.com/office/drawing/2014/main" id="{246C34D4-48F3-C3A3-5DA4-9D20ABCA04D8}"/>
                    </a:ext>
                  </a:extLst>
                </p:cNvPr>
                <p:cNvPicPr/>
                <p:nvPr/>
              </p:nvPicPr>
              <p:blipFill>
                <a:blip r:embed="rId35"/>
                <a:stretch>
                  <a:fillRect/>
                </a:stretch>
              </p:blipFill>
              <p:spPr>
                <a:xfrm>
                  <a:off x="7753337" y="3139800"/>
                  <a:ext cx="5281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Ink 33">
                  <a:extLst>
                    <a:ext uri="{FF2B5EF4-FFF2-40B4-BE49-F238E27FC236}">
                      <a16:creationId xmlns:a16="http://schemas.microsoft.com/office/drawing/2014/main" id="{97249DE1-785B-A0C3-8DB2-71186BFD5DCC}"/>
                    </a:ext>
                  </a:extLst>
                </p14:cNvPr>
                <p14:cNvContentPartPr/>
                <p14:nvPr/>
              </p14:nvContentPartPr>
              <p14:xfrm>
                <a:off x="8227097" y="3032880"/>
                <a:ext cx="256320" cy="258840"/>
              </p14:xfrm>
            </p:contentPart>
          </mc:Choice>
          <mc:Fallback xmlns="">
            <p:pic>
              <p:nvPicPr>
                <p:cNvPr id="34" name="Ink 33">
                  <a:extLst>
                    <a:ext uri="{FF2B5EF4-FFF2-40B4-BE49-F238E27FC236}">
                      <a16:creationId xmlns:a16="http://schemas.microsoft.com/office/drawing/2014/main" id="{97249DE1-785B-A0C3-8DB2-71186BFD5DCC}"/>
                    </a:ext>
                  </a:extLst>
                </p:cNvPr>
                <p:cNvPicPr/>
                <p:nvPr/>
              </p:nvPicPr>
              <p:blipFill>
                <a:blip r:embed="rId37"/>
                <a:stretch>
                  <a:fillRect/>
                </a:stretch>
              </p:blipFill>
              <p:spPr>
                <a:xfrm>
                  <a:off x="8218457" y="3023880"/>
                  <a:ext cx="273960" cy="276480"/>
                </a:xfrm>
                <a:prstGeom prst="rect">
                  <a:avLst/>
                </a:prstGeom>
              </p:spPr>
            </p:pic>
          </mc:Fallback>
        </mc:AlternateContent>
      </p:grpSp>
    </p:spTree>
    <p:extLst>
      <p:ext uri="{BB962C8B-B14F-4D97-AF65-F5344CB8AC3E}">
        <p14:creationId xmlns:p14="http://schemas.microsoft.com/office/powerpoint/2010/main" val="53614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A2933-791E-ABA4-AF83-501936B86D0B}"/>
            </a:ext>
          </a:extLst>
        </p:cNvPr>
        <p:cNvGrpSpPr/>
        <p:nvPr/>
      </p:nvGrpSpPr>
      <p:grpSpPr>
        <a:xfrm>
          <a:off x="0" y="0"/>
          <a:ext cx="0" cy="0"/>
          <a:chOff x="0" y="0"/>
          <a:chExt cx="0" cy="0"/>
        </a:xfrm>
      </p:grpSpPr>
      <p:sp>
        <p:nvSpPr>
          <p:cNvPr id="57" name="Slide Number Placeholder 56">
            <a:extLst>
              <a:ext uri="{FF2B5EF4-FFF2-40B4-BE49-F238E27FC236}">
                <a16:creationId xmlns:a16="http://schemas.microsoft.com/office/drawing/2014/main" id="{437B9D3F-D6B8-CEA6-69BD-568CAAD835D0}"/>
              </a:ext>
            </a:extLst>
          </p:cNvPr>
          <p:cNvSpPr>
            <a:spLocks noGrp="1"/>
          </p:cNvSpPr>
          <p:nvPr>
            <p:ph type="sldNum" sz="quarter" idx="4"/>
          </p:nvPr>
        </p:nvSpPr>
        <p:spPr>
          <a:xfrm>
            <a:off x="8610600" y="6356350"/>
            <a:ext cx="2743200" cy="365125"/>
          </a:xfrm>
        </p:spPr>
        <p:txBody>
          <a:bodyPr/>
          <a:lstStyle/>
          <a:p>
            <a:fld id="{B5CEABB6-07DC-46E8-9B57-56EC44A396E5}" type="slidenum">
              <a:rPr lang="en-US" smtClean="0"/>
              <a:pPr/>
              <a:t>17</a:t>
            </a:fld>
            <a:endParaRPr lang="en-US" dirty="0"/>
          </a:p>
        </p:txBody>
      </p:sp>
      <p:sp>
        <p:nvSpPr>
          <p:cNvPr id="52" name="Rectangle 51">
            <a:extLst>
              <a:ext uri="{FF2B5EF4-FFF2-40B4-BE49-F238E27FC236}">
                <a16:creationId xmlns:a16="http://schemas.microsoft.com/office/drawing/2014/main" id="{F5500477-67D6-5485-35C1-2773F80276BA}"/>
              </a:ext>
              <a:ext uri="{C183D7F6-B498-43B3-948B-1728B52AA6E4}">
                <adec:decorative xmlns:adec="http://schemas.microsoft.com/office/drawing/2017/decorative" val="1"/>
              </a:ext>
            </a:extLst>
          </p:cNvPr>
          <p:cNvSpPr/>
          <p:nvPr/>
        </p:nvSpPr>
        <p:spPr>
          <a:xfrm>
            <a:off x="1130300" y="1436995"/>
            <a:ext cx="628650" cy="182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 name="TextBox 2">
            <a:extLst>
              <a:ext uri="{FF2B5EF4-FFF2-40B4-BE49-F238E27FC236}">
                <a16:creationId xmlns:a16="http://schemas.microsoft.com/office/drawing/2014/main" id="{F91474DB-5003-359E-6D91-E0D4807415A1}"/>
              </a:ext>
            </a:extLst>
          </p:cNvPr>
          <p:cNvSpPr txBox="1"/>
          <p:nvPr/>
        </p:nvSpPr>
        <p:spPr>
          <a:xfrm>
            <a:off x="772885" y="342350"/>
            <a:ext cx="3258841" cy="369332"/>
          </a:xfrm>
          <a:prstGeom prst="rect">
            <a:avLst/>
          </a:prstGeom>
          <a:noFill/>
        </p:spPr>
        <p:txBody>
          <a:bodyPr wrap="none" rtlCol="0">
            <a:spAutoFit/>
          </a:bodyPr>
          <a:lstStyle/>
          <a:p>
            <a:r>
              <a:rPr lang="en-US" dirty="0">
                <a:solidFill>
                  <a:schemeClr val="bg1"/>
                </a:solidFill>
              </a:rPr>
              <a:t>RUBRIC: CRITICAL THINKING</a:t>
            </a:r>
          </a:p>
        </p:txBody>
      </p:sp>
      <p:sp>
        <p:nvSpPr>
          <p:cNvPr id="4" name="Text Box 2">
            <a:extLst>
              <a:ext uri="{FF2B5EF4-FFF2-40B4-BE49-F238E27FC236}">
                <a16:creationId xmlns:a16="http://schemas.microsoft.com/office/drawing/2014/main" id="{B9FB21E7-0AC9-058F-79EC-FD5FC6511C83}"/>
              </a:ext>
            </a:extLst>
          </p:cNvPr>
          <p:cNvSpPr txBox="1">
            <a:spLocks noChangeArrowheads="1"/>
          </p:cNvSpPr>
          <p:nvPr/>
        </p:nvSpPr>
        <p:spPr bwMode="auto">
          <a:xfrm>
            <a:off x="9655629" y="230000"/>
            <a:ext cx="1876425" cy="1276350"/>
          </a:xfrm>
          <a:prstGeom prst="rect">
            <a:avLst/>
          </a:prstGeom>
          <a:solidFill>
            <a:sysClr val="windowText" lastClr="000000">
              <a:alpha val="19000"/>
            </a:sysClr>
          </a:solidFill>
          <a:ln w="9525">
            <a:solidFill>
              <a:srgbClr val="000000"/>
            </a:solidFill>
            <a:miter lim="800000"/>
            <a:headEnd/>
            <a:tailEnd/>
          </a:ln>
        </p:spPr>
        <p:txBody>
          <a:bodyPr rot="0" vert="horz" wrap="square" lIns="45720" tIns="45720" rIns="45720" bIns="45720" anchor="t" anchorCtr="0">
            <a:noAutofit/>
          </a:bodyPr>
          <a:lstStyle/>
          <a:p>
            <a:pPr>
              <a:lnSpc>
                <a:spcPct val="107000"/>
              </a:lnSpc>
              <a:spcBef>
                <a:spcPts val="10"/>
              </a:spcBef>
              <a:spcAft>
                <a:spcPts val="600"/>
              </a:spcAft>
              <a:buNone/>
            </a:pP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rubric was created using the </a:t>
            </a:r>
            <a:r>
              <a:rPr lang="en-US" sz="9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NMHED Essential Skill Rubrics</a:t>
            </a: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the Association of American Colleges and Universities (AAC&amp;U) </a:t>
            </a:r>
            <a:r>
              <a:rPr lang="en-US" sz="9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Written Communication VALUE Rubric</a:t>
            </a: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
              </a:spcBef>
              <a:spcAft>
                <a:spcPts val="600"/>
              </a:spcAft>
              <a:buNone/>
            </a:pPr>
            <a:r>
              <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Retrieved from </a:t>
            </a:r>
            <a:r>
              <a:rPr lang="en-US" sz="9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https://www.aacu.org/value-rubrics</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5">
            <a:extLst>
              <a:ext uri="{FF2B5EF4-FFF2-40B4-BE49-F238E27FC236}">
                <a16:creationId xmlns:a16="http://schemas.microsoft.com/office/drawing/2014/main" id="{E6900CE3-ED44-4646-502B-15A121C98A75}"/>
              </a:ext>
            </a:extLst>
          </p:cNvPr>
          <p:cNvGrpSpPr/>
          <p:nvPr/>
        </p:nvGrpSpPr>
        <p:grpSpPr>
          <a:xfrm>
            <a:off x="6507377" y="4183080"/>
            <a:ext cx="425160" cy="269640"/>
            <a:chOff x="6507377" y="4183080"/>
            <a:chExt cx="425160" cy="269640"/>
          </a:xfrm>
        </p:grpSpPr>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4ADDC636-6AC0-DEE4-564B-25EE229BBA96}"/>
                    </a:ext>
                  </a:extLst>
                </p14:cNvPr>
                <p14:cNvContentPartPr/>
                <p14:nvPr/>
              </p14:nvContentPartPr>
              <p14:xfrm>
                <a:off x="6541217" y="4303680"/>
                <a:ext cx="391320" cy="12960"/>
              </p14:xfrm>
            </p:contentPart>
          </mc:Choice>
          <mc:Fallback xmlns="">
            <p:pic>
              <p:nvPicPr>
                <p:cNvPr id="13" name="Ink 12">
                  <a:extLst>
                    <a:ext uri="{FF2B5EF4-FFF2-40B4-BE49-F238E27FC236}">
                      <a16:creationId xmlns:a16="http://schemas.microsoft.com/office/drawing/2014/main" id="{4ADDC636-6AC0-DEE4-564B-25EE229BBA96}"/>
                    </a:ext>
                  </a:extLst>
                </p:cNvPr>
                <p:cNvPicPr/>
                <p:nvPr/>
              </p:nvPicPr>
              <p:blipFill>
                <a:blip r:embed="rId4"/>
                <a:stretch>
                  <a:fillRect/>
                </a:stretch>
              </p:blipFill>
              <p:spPr>
                <a:xfrm>
                  <a:off x="6532217" y="4294680"/>
                  <a:ext cx="4089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71459C9B-A2F8-E632-949C-38842BC184C2}"/>
                    </a:ext>
                  </a:extLst>
                </p14:cNvPr>
                <p14:cNvContentPartPr/>
                <p14:nvPr/>
              </p14:nvContentPartPr>
              <p14:xfrm>
                <a:off x="6507377" y="4183080"/>
                <a:ext cx="175680" cy="269640"/>
              </p14:xfrm>
            </p:contentPart>
          </mc:Choice>
          <mc:Fallback xmlns="">
            <p:pic>
              <p:nvPicPr>
                <p:cNvPr id="14" name="Ink 13">
                  <a:extLst>
                    <a:ext uri="{FF2B5EF4-FFF2-40B4-BE49-F238E27FC236}">
                      <a16:creationId xmlns:a16="http://schemas.microsoft.com/office/drawing/2014/main" id="{71459C9B-A2F8-E632-949C-38842BC184C2}"/>
                    </a:ext>
                  </a:extLst>
                </p:cNvPr>
                <p:cNvPicPr/>
                <p:nvPr/>
              </p:nvPicPr>
              <p:blipFill>
                <a:blip r:embed="rId6"/>
                <a:stretch>
                  <a:fillRect/>
                </a:stretch>
              </p:blipFill>
              <p:spPr>
                <a:xfrm>
                  <a:off x="6498377" y="4174080"/>
                  <a:ext cx="193320" cy="287280"/>
                </a:xfrm>
                <a:prstGeom prst="rect">
                  <a:avLst/>
                </a:prstGeom>
              </p:spPr>
            </p:pic>
          </mc:Fallback>
        </mc:AlternateContent>
      </p:grpSp>
      <p:grpSp>
        <p:nvGrpSpPr>
          <p:cNvPr id="20" name="Group 19">
            <a:extLst>
              <a:ext uri="{FF2B5EF4-FFF2-40B4-BE49-F238E27FC236}">
                <a16:creationId xmlns:a16="http://schemas.microsoft.com/office/drawing/2014/main" id="{76D15F2E-4882-05BF-9237-AF4BF3BE21D9}"/>
              </a:ext>
            </a:extLst>
          </p:cNvPr>
          <p:cNvGrpSpPr/>
          <p:nvPr/>
        </p:nvGrpSpPr>
        <p:grpSpPr>
          <a:xfrm>
            <a:off x="8861417" y="4260120"/>
            <a:ext cx="401040" cy="272160"/>
            <a:chOff x="8861417" y="4260120"/>
            <a:chExt cx="401040" cy="272160"/>
          </a:xfrm>
        </p:grpSpPr>
        <mc:AlternateContent xmlns:mc="http://schemas.openxmlformats.org/markup-compatibility/2006" xmlns:p14="http://schemas.microsoft.com/office/powerpoint/2010/main">
          <mc:Choice Requires="p14">
            <p:contentPart p14:bwMode="auto" r:id="rId7">
              <p14:nvContentPartPr>
                <p14:cNvPr id="17" name="Ink 16">
                  <a:extLst>
                    <a:ext uri="{FF2B5EF4-FFF2-40B4-BE49-F238E27FC236}">
                      <a16:creationId xmlns:a16="http://schemas.microsoft.com/office/drawing/2014/main" id="{D1B6E4D1-3D8B-019C-C523-1EF9096232B9}"/>
                    </a:ext>
                  </a:extLst>
                </p14:cNvPr>
                <p14:cNvContentPartPr/>
                <p14:nvPr/>
              </p14:nvContentPartPr>
              <p14:xfrm>
                <a:off x="8861417" y="4383240"/>
                <a:ext cx="288720" cy="10440"/>
              </p14:xfrm>
            </p:contentPart>
          </mc:Choice>
          <mc:Fallback xmlns="">
            <p:pic>
              <p:nvPicPr>
                <p:cNvPr id="17" name="Ink 16">
                  <a:extLst>
                    <a:ext uri="{FF2B5EF4-FFF2-40B4-BE49-F238E27FC236}">
                      <a16:creationId xmlns:a16="http://schemas.microsoft.com/office/drawing/2014/main" id="{D1B6E4D1-3D8B-019C-C523-1EF9096232B9}"/>
                    </a:ext>
                  </a:extLst>
                </p:cNvPr>
                <p:cNvPicPr/>
                <p:nvPr/>
              </p:nvPicPr>
              <p:blipFill>
                <a:blip r:embed="rId8"/>
                <a:stretch>
                  <a:fillRect/>
                </a:stretch>
              </p:blipFill>
              <p:spPr>
                <a:xfrm>
                  <a:off x="8852417" y="4374240"/>
                  <a:ext cx="3063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8" name="Ink 17">
                  <a:extLst>
                    <a:ext uri="{FF2B5EF4-FFF2-40B4-BE49-F238E27FC236}">
                      <a16:creationId xmlns:a16="http://schemas.microsoft.com/office/drawing/2014/main" id="{920E26CC-3122-4723-A855-5B6BF0DE6DFD}"/>
                    </a:ext>
                  </a:extLst>
                </p14:cNvPr>
                <p14:cNvContentPartPr/>
                <p14:nvPr/>
              </p14:nvContentPartPr>
              <p14:xfrm>
                <a:off x="9069857" y="4260120"/>
                <a:ext cx="192600" cy="272160"/>
              </p14:xfrm>
            </p:contentPart>
          </mc:Choice>
          <mc:Fallback xmlns="">
            <p:pic>
              <p:nvPicPr>
                <p:cNvPr id="18" name="Ink 17">
                  <a:extLst>
                    <a:ext uri="{FF2B5EF4-FFF2-40B4-BE49-F238E27FC236}">
                      <a16:creationId xmlns:a16="http://schemas.microsoft.com/office/drawing/2014/main" id="{920E26CC-3122-4723-A855-5B6BF0DE6DFD}"/>
                    </a:ext>
                  </a:extLst>
                </p:cNvPr>
                <p:cNvPicPr/>
                <p:nvPr/>
              </p:nvPicPr>
              <p:blipFill>
                <a:blip r:embed="rId10"/>
                <a:stretch>
                  <a:fillRect/>
                </a:stretch>
              </p:blipFill>
              <p:spPr>
                <a:xfrm>
                  <a:off x="9060857" y="4251108"/>
                  <a:ext cx="210240" cy="289823"/>
                </a:xfrm>
                <a:prstGeom prst="rect">
                  <a:avLst/>
                </a:prstGeom>
              </p:spPr>
            </p:pic>
          </mc:Fallback>
        </mc:AlternateContent>
      </p:grpSp>
      <p:sp>
        <p:nvSpPr>
          <p:cNvPr id="28" name="TextBox 27">
            <a:extLst>
              <a:ext uri="{FF2B5EF4-FFF2-40B4-BE49-F238E27FC236}">
                <a16:creationId xmlns:a16="http://schemas.microsoft.com/office/drawing/2014/main" id="{AF24C146-3627-3106-D45D-ABA4BD8A5463}"/>
              </a:ext>
            </a:extLst>
          </p:cNvPr>
          <p:cNvSpPr txBox="1"/>
          <p:nvPr/>
        </p:nvSpPr>
        <p:spPr>
          <a:xfrm flipH="1">
            <a:off x="5753769" y="359375"/>
            <a:ext cx="2614097" cy="923330"/>
          </a:xfrm>
          <a:prstGeom prst="rect">
            <a:avLst/>
          </a:prstGeom>
          <a:noFill/>
        </p:spPr>
        <p:txBody>
          <a:bodyPr wrap="square" rtlCol="0">
            <a:spAutoFit/>
          </a:bodyPr>
          <a:lstStyle/>
          <a:p>
            <a:r>
              <a:rPr lang="en-US" dirty="0"/>
              <a:t>Focus on </a:t>
            </a:r>
            <a:r>
              <a:rPr lang="en-US" i="1" dirty="0"/>
              <a:t>Developing</a:t>
            </a:r>
            <a:r>
              <a:rPr lang="en-US" dirty="0"/>
              <a:t> category (column) and at least 2 dimensions (rows)</a:t>
            </a:r>
          </a:p>
        </p:txBody>
      </p:sp>
      <p:pic>
        <p:nvPicPr>
          <p:cNvPr id="2" name="Picture 1">
            <a:extLst>
              <a:ext uri="{FF2B5EF4-FFF2-40B4-BE49-F238E27FC236}">
                <a16:creationId xmlns:a16="http://schemas.microsoft.com/office/drawing/2014/main" id="{79F667CF-096C-FCD4-FBE6-3D2B9CB386AF}"/>
              </a:ext>
            </a:extLst>
          </p:cNvPr>
          <p:cNvPicPr>
            <a:picLocks noChangeAspect="1"/>
          </p:cNvPicPr>
          <p:nvPr/>
        </p:nvPicPr>
        <p:blipFill>
          <a:blip r:embed="rId11"/>
          <a:stretch>
            <a:fillRect/>
          </a:stretch>
        </p:blipFill>
        <p:spPr>
          <a:xfrm>
            <a:off x="1130300" y="1793966"/>
            <a:ext cx="9483271" cy="4721684"/>
          </a:xfrm>
          <a:prstGeom prst="rect">
            <a:avLst/>
          </a:prstGeom>
        </p:spPr>
      </p:pic>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id="{E6F37CBC-9A30-48C1-47AF-85E38B0098BC}"/>
                  </a:ext>
                </a:extLst>
              </p14:cNvPr>
              <p14:cNvContentPartPr/>
              <p14:nvPr/>
            </p14:nvContentPartPr>
            <p14:xfrm>
              <a:off x="6744617" y="1674600"/>
              <a:ext cx="1950480" cy="4761720"/>
            </p14:xfrm>
          </p:contentPart>
        </mc:Choice>
        <mc:Fallback xmlns="">
          <p:pic>
            <p:nvPicPr>
              <p:cNvPr id="5" name="Ink 4">
                <a:extLst>
                  <a:ext uri="{FF2B5EF4-FFF2-40B4-BE49-F238E27FC236}">
                    <a16:creationId xmlns:a16="http://schemas.microsoft.com/office/drawing/2014/main" id="{E6F37CBC-9A30-48C1-47AF-85E38B0098BC}"/>
                  </a:ext>
                </a:extLst>
              </p:cNvPr>
              <p:cNvPicPr/>
              <p:nvPr/>
            </p:nvPicPr>
            <p:blipFill>
              <a:blip r:embed="rId13"/>
              <a:stretch>
                <a:fillRect/>
              </a:stretch>
            </p:blipFill>
            <p:spPr>
              <a:xfrm>
                <a:off x="6735977" y="1665960"/>
                <a:ext cx="1968120" cy="4779360"/>
              </a:xfrm>
              <a:prstGeom prst="rect">
                <a:avLst/>
              </a:prstGeom>
            </p:spPr>
          </p:pic>
        </mc:Fallback>
      </mc:AlternateContent>
      <p:grpSp>
        <p:nvGrpSpPr>
          <p:cNvPr id="10" name="Group 9">
            <a:extLst>
              <a:ext uri="{FF2B5EF4-FFF2-40B4-BE49-F238E27FC236}">
                <a16:creationId xmlns:a16="http://schemas.microsoft.com/office/drawing/2014/main" id="{44046C07-985D-E6C5-7182-0B2101155DA4}"/>
              </a:ext>
            </a:extLst>
          </p:cNvPr>
          <p:cNvGrpSpPr/>
          <p:nvPr/>
        </p:nvGrpSpPr>
        <p:grpSpPr>
          <a:xfrm>
            <a:off x="6150977" y="3143040"/>
            <a:ext cx="645120" cy="264960"/>
            <a:chOff x="6150977" y="3143040"/>
            <a:chExt cx="645120" cy="264960"/>
          </a:xfrm>
        </p:grpSpPr>
        <mc:AlternateContent xmlns:mc="http://schemas.openxmlformats.org/markup-compatibility/2006" xmlns:p14="http://schemas.microsoft.com/office/powerpoint/2010/main">
          <mc:Choice Requires="p14">
            <p:contentPart p14:bwMode="auto" r:id="rId14">
              <p14:nvContentPartPr>
                <p14:cNvPr id="6" name="Ink 5">
                  <a:extLst>
                    <a:ext uri="{FF2B5EF4-FFF2-40B4-BE49-F238E27FC236}">
                      <a16:creationId xmlns:a16="http://schemas.microsoft.com/office/drawing/2014/main" id="{3E299D24-5262-7790-4234-122A90D477A7}"/>
                    </a:ext>
                  </a:extLst>
                </p14:cNvPr>
                <p14:cNvContentPartPr/>
                <p14:nvPr/>
              </p14:nvContentPartPr>
              <p14:xfrm>
                <a:off x="6247097" y="3248880"/>
                <a:ext cx="549000" cy="36000"/>
              </p14:xfrm>
            </p:contentPart>
          </mc:Choice>
          <mc:Fallback xmlns="">
            <p:pic>
              <p:nvPicPr>
                <p:cNvPr id="6" name="Ink 5">
                  <a:extLst>
                    <a:ext uri="{FF2B5EF4-FFF2-40B4-BE49-F238E27FC236}">
                      <a16:creationId xmlns:a16="http://schemas.microsoft.com/office/drawing/2014/main" id="{3E299D24-5262-7790-4234-122A90D477A7}"/>
                    </a:ext>
                  </a:extLst>
                </p:cNvPr>
                <p:cNvPicPr/>
                <p:nvPr/>
              </p:nvPicPr>
              <p:blipFill>
                <a:blip r:embed="rId15"/>
                <a:stretch>
                  <a:fillRect/>
                </a:stretch>
              </p:blipFill>
              <p:spPr>
                <a:xfrm>
                  <a:off x="6238097" y="3239880"/>
                  <a:ext cx="5666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Ink 6">
                  <a:extLst>
                    <a:ext uri="{FF2B5EF4-FFF2-40B4-BE49-F238E27FC236}">
                      <a16:creationId xmlns:a16="http://schemas.microsoft.com/office/drawing/2014/main" id="{AEC7F0C9-84FF-D121-40F0-EABC472EB694}"/>
                    </a:ext>
                  </a:extLst>
                </p14:cNvPr>
                <p14:cNvContentPartPr/>
                <p14:nvPr/>
              </p14:nvContentPartPr>
              <p14:xfrm>
                <a:off x="6150977" y="3143040"/>
                <a:ext cx="256320" cy="264960"/>
              </p14:xfrm>
            </p:contentPart>
          </mc:Choice>
          <mc:Fallback xmlns="">
            <p:pic>
              <p:nvPicPr>
                <p:cNvPr id="7" name="Ink 6">
                  <a:extLst>
                    <a:ext uri="{FF2B5EF4-FFF2-40B4-BE49-F238E27FC236}">
                      <a16:creationId xmlns:a16="http://schemas.microsoft.com/office/drawing/2014/main" id="{AEC7F0C9-84FF-D121-40F0-EABC472EB694}"/>
                    </a:ext>
                  </a:extLst>
                </p:cNvPr>
                <p:cNvPicPr/>
                <p:nvPr/>
              </p:nvPicPr>
              <p:blipFill>
                <a:blip r:embed="rId17"/>
                <a:stretch>
                  <a:fillRect/>
                </a:stretch>
              </p:blipFill>
              <p:spPr>
                <a:xfrm>
                  <a:off x="6141977" y="3134040"/>
                  <a:ext cx="273960" cy="282600"/>
                </a:xfrm>
                <a:prstGeom prst="rect">
                  <a:avLst/>
                </a:prstGeom>
              </p:spPr>
            </p:pic>
          </mc:Fallback>
        </mc:AlternateContent>
      </p:grpSp>
      <p:grpSp>
        <p:nvGrpSpPr>
          <p:cNvPr id="21" name="Group 20">
            <a:extLst>
              <a:ext uri="{FF2B5EF4-FFF2-40B4-BE49-F238E27FC236}">
                <a16:creationId xmlns:a16="http://schemas.microsoft.com/office/drawing/2014/main" id="{5D3581D8-55E2-7418-D264-E76D452F0EAF}"/>
              </a:ext>
            </a:extLst>
          </p:cNvPr>
          <p:cNvGrpSpPr/>
          <p:nvPr/>
        </p:nvGrpSpPr>
        <p:grpSpPr>
          <a:xfrm>
            <a:off x="8641457" y="3219000"/>
            <a:ext cx="592920" cy="234360"/>
            <a:chOff x="8641457" y="3219000"/>
            <a:chExt cx="592920" cy="234360"/>
          </a:xfrm>
        </p:grpSpPr>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5280A183-043F-685F-3126-16D93ADC7638}"/>
                    </a:ext>
                  </a:extLst>
                </p14:cNvPr>
                <p14:cNvContentPartPr/>
                <p14:nvPr/>
              </p14:nvContentPartPr>
              <p14:xfrm>
                <a:off x="8641457" y="3316200"/>
                <a:ext cx="545400" cy="5400"/>
              </p14:xfrm>
            </p:contentPart>
          </mc:Choice>
          <mc:Fallback xmlns="">
            <p:pic>
              <p:nvPicPr>
                <p:cNvPr id="11" name="Ink 10">
                  <a:extLst>
                    <a:ext uri="{FF2B5EF4-FFF2-40B4-BE49-F238E27FC236}">
                      <a16:creationId xmlns:a16="http://schemas.microsoft.com/office/drawing/2014/main" id="{5280A183-043F-685F-3126-16D93ADC7638}"/>
                    </a:ext>
                  </a:extLst>
                </p:cNvPr>
                <p:cNvPicPr/>
                <p:nvPr/>
              </p:nvPicPr>
              <p:blipFill>
                <a:blip r:embed="rId19"/>
                <a:stretch>
                  <a:fillRect/>
                </a:stretch>
              </p:blipFill>
              <p:spPr>
                <a:xfrm>
                  <a:off x="8632817" y="3307560"/>
                  <a:ext cx="563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D2AFD714-1944-933D-798D-3858AD1D060E}"/>
                    </a:ext>
                  </a:extLst>
                </p14:cNvPr>
                <p14:cNvContentPartPr/>
                <p14:nvPr/>
              </p14:nvContentPartPr>
              <p14:xfrm>
                <a:off x="9024137" y="3219000"/>
                <a:ext cx="210240" cy="234360"/>
              </p14:xfrm>
            </p:contentPart>
          </mc:Choice>
          <mc:Fallback xmlns="">
            <p:pic>
              <p:nvPicPr>
                <p:cNvPr id="15" name="Ink 14">
                  <a:extLst>
                    <a:ext uri="{FF2B5EF4-FFF2-40B4-BE49-F238E27FC236}">
                      <a16:creationId xmlns:a16="http://schemas.microsoft.com/office/drawing/2014/main" id="{D2AFD714-1944-933D-798D-3858AD1D060E}"/>
                    </a:ext>
                  </a:extLst>
                </p:cNvPr>
                <p:cNvPicPr/>
                <p:nvPr/>
              </p:nvPicPr>
              <p:blipFill>
                <a:blip r:embed="rId21"/>
                <a:stretch>
                  <a:fillRect/>
                </a:stretch>
              </p:blipFill>
              <p:spPr>
                <a:xfrm>
                  <a:off x="9015137" y="3210000"/>
                  <a:ext cx="227880" cy="252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449B919D-96F7-BC85-8783-85E52F63B1C0}"/>
                  </a:ext>
                </a:extLst>
              </p14:cNvPr>
              <p14:cNvContentPartPr/>
              <p14:nvPr/>
            </p14:nvContentPartPr>
            <p14:xfrm>
              <a:off x="8204417" y="717000"/>
              <a:ext cx="153000" cy="14760"/>
            </p14:xfrm>
          </p:contentPart>
        </mc:Choice>
        <mc:Fallback xmlns="">
          <p:pic>
            <p:nvPicPr>
              <p:cNvPr id="22" name="Ink 21">
                <a:extLst>
                  <a:ext uri="{FF2B5EF4-FFF2-40B4-BE49-F238E27FC236}">
                    <a16:creationId xmlns:a16="http://schemas.microsoft.com/office/drawing/2014/main" id="{449B919D-96F7-BC85-8783-85E52F63B1C0}"/>
                  </a:ext>
                </a:extLst>
              </p:cNvPr>
              <p:cNvPicPr/>
              <p:nvPr/>
            </p:nvPicPr>
            <p:blipFill>
              <a:blip r:embed="rId23"/>
              <a:stretch>
                <a:fillRect/>
              </a:stretch>
            </p:blipFill>
            <p:spPr>
              <a:xfrm>
                <a:off x="8195777" y="708360"/>
                <a:ext cx="1706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8CC47868-4DC7-4CF6-3959-F07E9BAEDC32}"/>
                  </a:ext>
                </a:extLst>
              </p14:cNvPr>
              <p14:cNvContentPartPr/>
              <p14:nvPr/>
            </p14:nvContentPartPr>
            <p14:xfrm>
              <a:off x="6196697" y="1074480"/>
              <a:ext cx="7920" cy="15480"/>
            </p14:xfrm>
          </p:contentPart>
        </mc:Choice>
        <mc:Fallback xmlns="">
          <p:pic>
            <p:nvPicPr>
              <p:cNvPr id="23" name="Ink 22">
                <a:extLst>
                  <a:ext uri="{FF2B5EF4-FFF2-40B4-BE49-F238E27FC236}">
                    <a16:creationId xmlns:a16="http://schemas.microsoft.com/office/drawing/2014/main" id="{8CC47868-4DC7-4CF6-3959-F07E9BAEDC32}"/>
                  </a:ext>
                </a:extLst>
              </p:cNvPr>
              <p:cNvPicPr/>
              <p:nvPr/>
            </p:nvPicPr>
            <p:blipFill>
              <a:blip r:embed="rId25"/>
              <a:stretch>
                <a:fillRect/>
              </a:stretch>
            </p:blipFill>
            <p:spPr>
              <a:xfrm>
                <a:off x="6188057" y="1065840"/>
                <a:ext cx="255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EB96E34D-0068-17B9-79A5-CC33E98AC7EB}"/>
                  </a:ext>
                </a:extLst>
              </p14:cNvPr>
              <p14:cNvContentPartPr/>
              <p14:nvPr/>
            </p14:nvContentPartPr>
            <p14:xfrm>
              <a:off x="6626177" y="830400"/>
              <a:ext cx="360" cy="360"/>
            </p14:xfrm>
          </p:contentPart>
        </mc:Choice>
        <mc:Fallback xmlns="">
          <p:pic>
            <p:nvPicPr>
              <p:cNvPr id="24" name="Ink 23">
                <a:extLst>
                  <a:ext uri="{FF2B5EF4-FFF2-40B4-BE49-F238E27FC236}">
                    <a16:creationId xmlns:a16="http://schemas.microsoft.com/office/drawing/2014/main" id="{EB96E34D-0068-17B9-79A5-CC33E98AC7EB}"/>
                  </a:ext>
                </a:extLst>
              </p:cNvPr>
              <p:cNvPicPr/>
              <p:nvPr/>
            </p:nvPicPr>
            <p:blipFill>
              <a:blip r:embed="rId27"/>
              <a:stretch>
                <a:fillRect/>
              </a:stretch>
            </p:blipFill>
            <p:spPr>
              <a:xfrm>
                <a:off x="6617537" y="821400"/>
                <a:ext cx="18000" cy="18000"/>
              </a:xfrm>
              <a:prstGeom prst="rect">
                <a:avLst/>
              </a:prstGeom>
            </p:spPr>
          </p:pic>
        </mc:Fallback>
      </mc:AlternateContent>
      <p:grpSp>
        <p:nvGrpSpPr>
          <p:cNvPr id="33" name="Group 32">
            <a:extLst>
              <a:ext uri="{FF2B5EF4-FFF2-40B4-BE49-F238E27FC236}">
                <a16:creationId xmlns:a16="http://schemas.microsoft.com/office/drawing/2014/main" id="{A4844063-7776-ABAE-1E22-DA217BFA90A6}"/>
              </a:ext>
            </a:extLst>
          </p:cNvPr>
          <p:cNvGrpSpPr/>
          <p:nvPr/>
        </p:nvGrpSpPr>
        <p:grpSpPr>
          <a:xfrm>
            <a:off x="7196417" y="938040"/>
            <a:ext cx="7920" cy="2880"/>
            <a:chOff x="7196417" y="938040"/>
            <a:chExt cx="7920" cy="2880"/>
          </a:xfrm>
        </p:grpSpPr>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BA194B7B-08BB-0A6B-170F-25C595D88765}"/>
                    </a:ext>
                  </a:extLst>
                </p14:cNvPr>
                <p14:cNvContentPartPr/>
                <p14:nvPr/>
              </p14:nvContentPartPr>
              <p14:xfrm>
                <a:off x="7196417" y="938040"/>
                <a:ext cx="360" cy="360"/>
              </p14:xfrm>
            </p:contentPart>
          </mc:Choice>
          <mc:Fallback xmlns="">
            <p:pic>
              <p:nvPicPr>
                <p:cNvPr id="25" name="Ink 24">
                  <a:extLst>
                    <a:ext uri="{FF2B5EF4-FFF2-40B4-BE49-F238E27FC236}">
                      <a16:creationId xmlns:a16="http://schemas.microsoft.com/office/drawing/2014/main" id="{BA194B7B-08BB-0A6B-170F-25C595D88765}"/>
                    </a:ext>
                  </a:extLst>
                </p:cNvPr>
                <p:cNvPicPr/>
                <p:nvPr/>
              </p:nvPicPr>
              <p:blipFill>
                <a:blip r:embed="rId27"/>
                <a:stretch>
                  <a:fillRect/>
                </a:stretch>
              </p:blipFill>
              <p:spPr>
                <a:xfrm>
                  <a:off x="7187777" y="9294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8513A62C-7C10-332C-B867-455B6CB35327}"/>
                    </a:ext>
                  </a:extLst>
                </p14:cNvPr>
                <p14:cNvContentPartPr/>
                <p14:nvPr/>
              </p14:nvContentPartPr>
              <p14:xfrm>
                <a:off x="7203977" y="940560"/>
                <a:ext cx="360" cy="360"/>
              </p14:xfrm>
            </p:contentPart>
          </mc:Choice>
          <mc:Fallback xmlns="">
            <p:pic>
              <p:nvPicPr>
                <p:cNvPr id="27" name="Ink 26">
                  <a:extLst>
                    <a:ext uri="{FF2B5EF4-FFF2-40B4-BE49-F238E27FC236}">
                      <a16:creationId xmlns:a16="http://schemas.microsoft.com/office/drawing/2014/main" id="{8513A62C-7C10-332C-B867-455B6CB35327}"/>
                    </a:ext>
                  </a:extLst>
                </p:cNvPr>
                <p:cNvPicPr/>
                <p:nvPr/>
              </p:nvPicPr>
              <p:blipFill>
                <a:blip r:embed="rId27"/>
                <a:stretch>
                  <a:fillRect/>
                </a:stretch>
              </p:blipFill>
              <p:spPr>
                <a:xfrm>
                  <a:off x="7194977" y="93156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9" name="Ink 28">
                <a:extLst>
                  <a:ext uri="{FF2B5EF4-FFF2-40B4-BE49-F238E27FC236}">
                    <a16:creationId xmlns:a16="http://schemas.microsoft.com/office/drawing/2014/main" id="{E9F0D8A4-6A3E-3EA5-EA44-D0645081C49E}"/>
                  </a:ext>
                </a:extLst>
              </p14:cNvPr>
              <p14:cNvContentPartPr/>
              <p14:nvPr/>
            </p14:nvContentPartPr>
            <p14:xfrm>
              <a:off x="6121097" y="685680"/>
              <a:ext cx="10440" cy="18000"/>
            </p14:xfrm>
          </p:contentPart>
        </mc:Choice>
        <mc:Fallback xmlns="">
          <p:pic>
            <p:nvPicPr>
              <p:cNvPr id="29" name="Ink 28">
                <a:extLst>
                  <a:ext uri="{FF2B5EF4-FFF2-40B4-BE49-F238E27FC236}">
                    <a16:creationId xmlns:a16="http://schemas.microsoft.com/office/drawing/2014/main" id="{E9F0D8A4-6A3E-3EA5-EA44-D0645081C49E}"/>
                  </a:ext>
                </a:extLst>
              </p:cNvPr>
              <p:cNvPicPr/>
              <p:nvPr/>
            </p:nvPicPr>
            <p:blipFill>
              <a:blip r:embed="rId31"/>
              <a:stretch>
                <a:fillRect/>
              </a:stretch>
            </p:blipFill>
            <p:spPr>
              <a:xfrm>
                <a:off x="6112457" y="677040"/>
                <a:ext cx="280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Ink 29">
                <a:extLst>
                  <a:ext uri="{FF2B5EF4-FFF2-40B4-BE49-F238E27FC236}">
                    <a16:creationId xmlns:a16="http://schemas.microsoft.com/office/drawing/2014/main" id="{9BC1AE54-6964-CD35-47F6-20A86BFD5032}"/>
                  </a:ext>
                </a:extLst>
              </p14:cNvPr>
              <p14:cNvContentPartPr/>
              <p14:nvPr/>
            </p14:nvContentPartPr>
            <p14:xfrm>
              <a:off x="6504497" y="650400"/>
              <a:ext cx="15120" cy="20160"/>
            </p14:xfrm>
          </p:contentPart>
        </mc:Choice>
        <mc:Fallback xmlns="">
          <p:pic>
            <p:nvPicPr>
              <p:cNvPr id="30" name="Ink 29">
                <a:extLst>
                  <a:ext uri="{FF2B5EF4-FFF2-40B4-BE49-F238E27FC236}">
                    <a16:creationId xmlns:a16="http://schemas.microsoft.com/office/drawing/2014/main" id="{9BC1AE54-6964-CD35-47F6-20A86BFD5032}"/>
                  </a:ext>
                </a:extLst>
              </p:cNvPr>
              <p:cNvPicPr/>
              <p:nvPr/>
            </p:nvPicPr>
            <p:blipFill>
              <a:blip r:embed="rId33"/>
              <a:stretch>
                <a:fillRect/>
              </a:stretch>
            </p:blipFill>
            <p:spPr>
              <a:xfrm>
                <a:off x="6495857" y="641400"/>
                <a:ext cx="32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Ink 30">
                <a:extLst>
                  <a:ext uri="{FF2B5EF4-FFF2-40B4-BE49-F238E27FC236}">
                    <a16:creationId xmlns:a16="http://schemas.microsoft.com/office/drawing/2014/main" id="{532ADF12-A5CF-399A-BF0C-4250ABE1EF9C}"/>
                  </a:ext>
                </a:extLst>
              </p14:cNvPr>
              <p14:cNvContentPartPr/>
              <p14:nvPr/>
            </p14:nvContentPartPr>
            <p14:xfrm>
              <a:off x="6551297" y="308760"/>
              <a:ext cx="2880" cy="2880"/>
            </p14:xfrm>
          </p:contentPart>
        </mc:Choice>
        <mc:Fallback xmlns="">
          <p:pic>
            <p:nvPicPr>
              <p:cNvPr id="31" name="Ink 30">
                <a:extLst>
                  <a:ext uri="{FF2B5EF4-FFF2-40B4-BE49-F238E27FC236}">
                    <a16:creationId xmlns:a16="http://schemas.microsoft.com/office/drawing/2014/main" id="{532ADF12-A5CF-399A-BF0C-4250ABE1EF9C}"/>
                  </a:ext>
                </a:extLst>
              </p:cNvPr>
              <p:cNvPicPr/>
              <p:nvPr/>
            </p:nvPicPr>
            <p:blipFill>
              <a:blip r:embed="rId35"/>
              <a:stretch>
                <a:fillRect/>
              </a:stretch>
            </p:blipFill>
            <p:spPr>
              <a:xfrm>
                <a:off x="6542657" y="300120"/>
                <a:ext cx="20520" cy="20520"/>
              </a:xfrm>
              <a:prstGeom prst="rect">
                <a:avLst/>
              </a:prstGeom>
            </p:spPr>
          </p:pic>
        </mc:Fallback>
      </mc:AlternateContent>
    </p:spTree>
    <p:extLst>
      <p:ext uri="{BB962C8B-B14F-4D97-AF65-F5344CB8AC3E}">
        <p14:creationId xmlns:p14="http://schemas.microsoft.com/office/powerpoint/2010/main" val="3743573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title"/>
          </p:nvPr>
        </p:nvSpPr>
        <p:spPr/>
        <p:txBody>
          <a:bodyPr>
            <a:normAutofit fontScale="90000"/>
          </a:bodyPr>
          <a:lstStyle/>
          <a:p>
            <a:pPr algn="ctr"/>
            <a:r>
              <a:rPr lang="en-GB" sz="4000"/>
              <a:t>Rubric alignment exercise Part II</a:t>
            </a:r>
            <a:br>
              <a:rPr lang="en-GB" sz="3200"/>
            </a:br>
            <a:endParaRPr lang="en-US" sz="3200" dirty="0"/>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4294967295"/>
          </p:nvPr>
        </p:nvSpPr>
        <p:spPr>
          <a:xfrm>
            <a:off x="2488019" y="775856"/>
            <a:ext cx="9505507" cy="5444836"/>
          </a:xfrm>
        </p:spPr>
        <p:txBody>
          <a:bodyPr>
            <a:noAutofit/>
          </a:bodyPr>
          <a:lstStyle/>
          <a:p>
            <a:pPr marL="457200" indent="-457200">
              <a:buAutoNum type="arabicPeriod"/>
            </a:pPr>
            <a:r>
              <a:rPr lang="en-GB" sz="2400" b="1" dirty="0"/>
              <a:t>Understand the Rubric Scale</a:t>
            </a:r>
            <a:r>
              <a:rPr lang="en-GB" sz="2400" dirty="0"/>
              <a:t>: Review the two dimensions you've chosen and read the descriptions of what students should demonstrate at each level (1-3). Notice how the expectations increase as the rating goes up.</a:t>
            </a:r>
          </a:p>
          <a:p>
            <a:pPr marL="457200" indent="-457200">
              <a:buAutoNum type="arabicPeriod"/>
            </a:pPr>
            <a:endParaRPr lang="en-GB" sz="2400" b="1" dirty="0"/>
          </a:p>
          <a:p>
            <a:pPr marL="457200" indent="-457200">
              <a:buAutoNum type="arabicPeriod"/>
            </a:pPr>
            <a:r>
              <a:rPr lang="en-GB" sz="2400" b="1" dirty="0"/>
              <a:t>Determine the Expected Level</a:t>
            </a:r>
            <a:r>
              <a:rPr lang="en-GB" sz="2400" dirty="0"/>
              <a:t>: Decide what level of performance (1-3) you want your General Education (GE) students to achieve for each dimension. This will help you set clear standards for your assignment.</a:t>
            </a:r>
          </a:p>
          <a:p>
            <a:pPr marL="457200" indent="-457200">
              <a:buAutoNum type="arabicPeriod"/>
            </a:pPr>
            <a:endParaRPr lang="en-GB" sz="2400" b="1" dirty="0"/>
          </a:p>
          <a:p>
            <a:pPr marL="457200" indent="-457200">
              <a:buAutoNum type="arabicPeriod"/>
            </a:pPr>
            <a:r>
              <a:rPr lang="en-GB" sz="2400" b="1" dirty="0"/>
              <a:t>Align Your Assignment</a:t>
            </a:r>
            <a:r>
              <a:rPr lang="en-GB" sz="2400" dirty="0"/>
              <a:t>: Once you've chosen the expected level, look at the specific expectations for that level in both dimensions. Use these expectations to design your assignment prompt and ensure it meets your goals.</a:t>
            </a:r>
          </a:p>
          <a:p>
            <a:pPr marL="0" indent="0">
              <a:spcBef>
                <a:spcPts val="0"/>
              </a:spcBef>
              <a:buNone/>
            </a:pPr>
            <a:endParaRPr lang="en-US" sz="2400" dirty="0">
              <a:solidFill>
                <a:schemeClr val="tx1"/>
              </a:solidFill>
            </a:endParaRPr>
          </a:p>
        </p:txBody>
      </p:sp>
    </p:spTree>
    <p:extLst>
      <p:ext uri="{BB962C8B-B14F-4D97-AF65-F5344CB8AC3E}">
        <p14:creationId xmlns:p14="http://schemas.microsoft.com/office/powerpoint/2010/main" val="2761281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37942E73-783E-F81E-5ED2-BB1CA079913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4F8E9B2-47DF-6133-5C77-427F3D01BDE9}"/>
              </a:ext>
            </a:extLst>
          </p:cNvPr>
          <p:cNvSpPr>
            <a:spLocks noGrp="1"/>
          </p:cNvSpPr>
          <p:nvPr>
            <p:ph type="title"/>
          </p:nvPr>
        </p:nvSpPr>
        <p:spPr/>
        <p:txBody>
          <a:bodyPr/>
          <a:lstStyle/>
          <a:p>
            <a:r>
              <a:rPr lang="en-US" dirty="0"/>
              <a:t>Mapping exercise </a:t>
            </a:r>
            <a:br>
              <a:rPr lang="en-US" dirty="0"/>
            </a:br>
            <a:r>
              <a:rPr lang="en-US" dirty="0"/>
              <a:t>Part III</a:t>
            </a:r>
          </a:p>
        </p:txBody>
      </p:sp>
      <p:sp>
        <p:nvSpPr>
          <p:cNvPr id="57" name="Slide Number Placeholder 56">
            <a:extLst>
              <a:ext uri="{FF2B5EF4-FFF2-40B4-BE49-F238E27FC236}">
                <a16:creationId xmlns:a16="http://schemas.microsoft.com/office/drawing/2014/main" id="{12E17D6F-C439-92DE-1E3D-8BDF81CE958F}"/>
              </a:ext>
            </a:extLst>
          </p:cNvPr>
          <p:cNvSpPr>
            <a:spLocks noGrp="1"/>
          </p:cNvSpPr>
          <p:nvPr>
            <p:ph type="sldNum" sz="quarter" idx="4"/>
          </p:nvPr>
        </p:nvSpPr>
        <p:spPr/>
        <p:txBody>
          <a:bodyPr/>
          <a:lstStyle/>
          <a:p>
            <a:fld id="{B5CEABB6-07DC-46E8-9B57-56EC44A396E5}" type="slidenum">
              <a:rPr lang="en-US" smtClean="0"/>
              <a:pPr/>
              <a:t>19</a:t>
            </a:fld>
            <a:endParaRPr lang="en-US" dirty="0"/>
          </a:p>
        </p:txBody>
      </p:sp>
      <p:sp>
        <p:nvSpPr>
          <p:cNvPr id="52" name="Rectangle 51">
            <a:extLst>
              <a:ext uri="{FF2B5EF4-FFF2-40B4-BE49-F238E27FC236}">
                <a16:creationId xmlns:a16="http://schemas.microsoft.com/office/drawing/2014/main" id="{62D2CF3E-BAC4-B3A0-0986-4B5E97779E5E}"/>
              </a:ext>
              <a:ext uri="{C183D7F6-B498-43B3-948B-1728B52AA6E4}">
                <adec:decorative xmlns:adec="http://schemas.microsoft.com/office/drawing/2017/decorative" val="1"/>
              </a:ext>
            </a:extLst>
          </p:cNvPr>
          <p:cNvSpPr/>
          <p:nvPr/>
        </p:nvSpPr>
        <p:spPr>
          <a:xfrm>
            <a:off x="1130300" y="1436995"/>
            <a:ext cx="628650" cy="182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 name="TextBox 1">
            <a:extLst>
              <a:ext uri="{FF2B5EF4-FFF2-40B4-BE49-F238E27FC236}">
                <a16:creationId xmlns:a16="http://schemas.microsoft.com/office/drawing/2014/main" id="{B7138D49-9B91-6111-A17D-CCC85097188A}"/>
              </a:ext>
            </a:extLst>
          </p:cNvPr>
          <p:cNvSpPr txBox="1"/>
          <p:nvPr/>
        </p:nvSpPr>
        <p:spPr>
          <a:xfrm>
            <a:off x="2553159" y="2264853"/>
            <a:ext cx="9638841" cy="3724096"/>
          </a:xfrm>
          <a:prstGeom prst="rect">
            <a:avLst/>
          </a:prstGeom>
          <a:noFill/>
        </p:spPr>
        <p:txBody>
          <a:bodyPr wrap="square" rtlCol="0">
            <a:spAutoFit/>
          </a:bodyPr>
          <a:lstStyle/>
          <a:p>
            <a:pPr marL="342900" indent="-342900">
              <a:buAutoNum type="arabicPeriod"/>
            </a:pPr>
            <a:r>
              <a:rPr lang="en-US" sz="2400" b="1" dirty="0"/>
              <a:t>Review your existing assignment</a:t>
            </a:r>
            <a:r>
              <a:rPr lang="en-US" sz="2400" dirty="0"/>
              <a:t>. Does it include specific language on…?:</a:t>
            </a:r>
          </a:p>
          <a:p>
            <a:pPr marL="800100" lvl="1" indent="-342900">
              <a:buFont typeface="Arial" panose="020B0604020202020204" pitchFamily="34" charset="0"/>
              <a:buChar char="•"/>
            </a:pPr>
            <a:r>
              <a:rPr lang="en-US" sz="2400" dirty="0"/>
              <a:t>The GE essential skill</a:t>
            </a:r>
          </a:p>
          <a:p>
            <a:pPr marL="800100" lvl="1" indent="-342900">
              <a:buFont typeface="Arial" panose="020B0604020202020204" pitchFamily="34" charset="0"/>
              <a:buChar char="•"/>
            </a:pPr>
            <a:r>
              <a:rPr lang="en-US" sz="2400" dirty="0"/>
              <a:t>Dimension language (specifically the two you selected)</a:t>
            </a:r>
          </a:p>
          <a:p>
            <a:pPr marL="800100" lvl="1" indent="-342900">
              <a:buFont typeface="Arial" panose="020B0604020202020204" pitchFamily="34" charset="0"/>
              <a:buChar char="•"/>
            </a:pPr>
            <a:r>
              <a:rPr lang="en-US" sz="2400" dirty="0"/>
              <a:t>Appropriate level of student expectations you expect or want them to strive for</a:t>
            </a:r>
          </a:p>
          <a:p>
            <a:pPr marL="800100" lvl="1" indent="-342900">
              <a:buFont typeface="Arial" panose="020B0604020202020204" pitchFamily="34" charset="0"/>
              <a:buChar char="•"/>
            </a:pPr>
            <a:endParaRPr lang="en-US" sz="2400" dirty="0"/>
          </a:p>
          <a:p>
            <a:pPr marL="342900" indent="-342900">
              <a:buAutoNum type="arabicPeriod"/>
            </a:pPr>
            <a:r>
              <a:rPr lang="en-US" sz="2400" b="1" dirty="0"/>
              <a:t>Add specific LANGUAGE </a:t>
            </a:r>
            <a:r>
              <a:rPr lang="en-US" sz="2400" dirty="0"/>
              <a:t>to your existing assignment prompt that includes the elements listed above in item one. </a:t>
            </a:r>
          </a:p>
          <a:p>
            <a:endParaRPr lang="en-US" sz="2000" dirty="0"/>
          </a:p>
        </p:txBody>
      </p:sp>
      <p:sp>
        <p:nvSpPr>
          <p:cNvPr id="4" name="TextBox 3">
            <a:extLst>
              <a:ext uri="{FF2B5EF4-FFF2-40B4-BE49-F238E27FC236}">
                <a16:creationId xmlns:a16="http://schemas.microsoft.com/office/drawing/2014/main" id="{8689EF30-BE00-C31C-856E-51A1F42A199B}"/>
              </a:ext>
            </a:extLst>
          </p:cNvPr>
          <p:cNvSpPr txBox="1"/>
          <p:nvPr/>
        </p:nvSpPr>
        <p:spPr>
          <a:xfrm>
            <a:off x="2359830" y="542032"/>
            <a:ext cx="8993970" cy="1077218"/>
          </a:xfrm>
          <a:prstGeom prst="rect">
            <a:avLst/>
          </a:prstGeom>
          <a:noFill/>
        </p:spPr>
        <p:txBody>
          <a:bodyPr wrap="square" rtlCol="0">
            <a:spAutoFit/>
          </a:bodyPr>
          <a:lstStyle/>
          <a:p>
            <a:pPr algn="ctr"/>
            <a:r>
              <a:rPr lang="en-US" sz="3200" dirty="0">
                <a:solidFill>
                  <a:schemeClr val="bg1"/>
                </a:solidFill>
              </a:rPr>
              <a:t>Your sample assignment related to </a:t>
            </a:r>
          </a:p>
          <a:p>
            <a:pPr algn="ctr"/>
            <a:r>
              <a:rPr lang="en-US" sz="3200" dirty="0">
                <a:solidFill>
                  <a:schemeClr val="bg1"/>
                </a:solidFill>
              </a:rPr>
              <a:t>essential skill x and its rubric </a:t>
            </a:r>
          </a:p>
        </p:txBody>
      </p:sp>
    </p:spTree>
    <p:extLst>
      <p:ext uri="{BB962C8B-B14F-4D97-AF65-F5344CB8AC3E}">
        <p14:creationId xmlns:p14="http://schemas.microsoft.com/office/powerpoint/2010/main" val="4182285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title"/>
          </p:nvPr>
        </p:nvSpPr>
        <p:spPr>
          <a:xfrm>
            <a:off x="1919245" y="768895"/>
            <a:ext cx="8481061" cy="1325563"/>
          </a:xfrm>
        </p:spPr>
        <p:txBody>
          <a:bodyPr vert="horz" lIns="0" tIns="45720" rIns="91440" bIns="45720" rtlCol="0" anchor="b">
            <a:normAutofit/>
          </a:bodyPr>
          <a:lstStyle/>
          <a:p>
            <a:pPr algn="ctr"/>
            <a:r>
              <a:rPr lang="en-US" sz="4400" dirty="0">
                <a:solidFill>
                  <a:schemeClr val="tx1"/>
                </a:solidFill>
              </a:rPr>
              <a:t>At today´s session…</a:t>
            </a:r>
            <a:endParaRPr lang="en-US" sz="4400" b="1" kern="1200" dirty="0">
              <a:solidFill>
                <a:schemeClr val="tx1"/>
              </a:solidFill>
              <a:latin typeface="+mj-lt"/>
              <a:ea typeface="+mj-ea"/>
              <a:cs typeface="+mj-cs"/>
            </a:endParaRPr>
          </a:p>
        </p:txBody>
      </p:sp>
      <p:sp>
        <p:nvSpPr>
          <p:cNvPr id="7" name="Rectangle 6">
            <a:extLst>
              <a:ext uri="{FF2B5EF4-FFF2-40B4-BE49-F238E27FC236}">
                <a16:creationId xmlns:a16="http://schemas.microsoft.com/office/drawing/2014/main" id="{09EA8441-D112-492D-B5B8-9BE55B0C27CE}"/>
              </a:ext>
            </a:extLst>
          </p:cNvPr>
          <p:cNvSpPr/>
          <p:nvPr/>
        </p:nvSpPr>
        <p:spPr>
          <a:xfrm>
            <a:off x="982766" y="2743132"/>
            <a:ext cx="10485690" cy="2964543"/>
          </a:xfrm>
          <a:prstGeom prst="rect">
            <a:avLst/>
          </a:prstGeom>
        </p:spPr>
        <p:txBody>
          <a:bodyPr vert="horz" lIns="0" tIns="45720" rIns="91440" bIns="45720" rtlCol="0">
            <a:noAutofit/>
          </a:bodyPr>
          <a:lstStyle/>
          <a:p>
            <a:pPr marL="342900" indent="-342900" fontAlgn="base">
              <a:spcBef>
                <a:spcPts val="1000"/>
              </a:spcBef>
              <a:buFont typeface="Arial" panose="020B0604020202020204" pitchFamily="34" charset="0"/>
              <a:buChar char="•"/>
            </a:pPr>
            <a:r>
              <a:rPr lang="en-US" sz="2400" b="1" dirty="0"/>
              <a:t>T</a:t>
            </a:r>
            <a:r>
              <a:rPr lang="en-US" sz="2400" b="1" kern="1200" dirty="0">
                <a:latin typeface="+mn-lt"/>
                <a:ea typeface="+mn-ea"/>
                <a:cs typeface="+mn-cs"/>
              </a:rPr>
              <a:t>eaching in connection with assessment</a:t>
            </a:r>
          </a:p>
          <a:p>
            <a:pPr marL="342900" indent="-342900" fontAlgn="base">
              <a:spcBef>
                <a:spcPts val="1000"/>
              </a:spcBef>
              <a:buFont typeface="Arial" panose="020B0604020202020204" pitchFamily="34" charset="0"/>
              <a:buChar char="•"/>
            </a:pPr>
            <a:r>
              <a:rPr lang="en-US" sz="2400" b="1" kern="1200" dirty="0">
                <a:latin typeface="+mn-lt"/>
                <a:ea typeface="+mn-ea"/>
                <a:cs typeface="+mn-cs"/>
              </a:rPr>
              <a:t>NMHED’s General Education (</a:t>
            </a:r>
            <a:r>
              <a:rPr lang="en-US" sz="2400" b="1" kern="1200" dirty="0" err="1">
                <a:latin typeface="+mn-lt"/>
                <a:ea typeface="+mn-ea"/>
                <a:cs typeface="+mn-cs"/>
              </a:rPr>
              <a:t>GenEd</a:t>
            </a:r>
            <a:r>
              <a:rPr lang="en-US" sz="2400" b="1" kern="1200" dirty="0">
                <a:latin typeface="+mn-lt"/>
                <a:ea typeface="+mn-ea"/>
                <a:cs typeface="+mn-cs"/>
              </a:rPr>
              <a:t>) essential skills</a:t>
            </a:r>
            <a:endParaRPr lang="en-US" sz="2400" kern="1200" dirty="0">
              <a:latin typeface="+mn-lt"/>
              <a:ea typeface="+mn-ea"/>
              <a:cs typeface="+mn-cs"/>
            </a:endParaRPr>
          </a:p>
          <a:p>
            <a:pPr marL="342900" indent="-342900" fontAlgn="base">
              <a:spcBef>
                <a:spcPts val="1000"/>
              </a:spcBef>
              <a:buFont typeface="Arial" panose="020B0604020202020204" pitchFamily="34" charset="0"/>
              <a:buChar char="•"/>
            </a:pPr>
            <a:r>
              <a:rPr lang="en-US" sz="2400" b="1" kern="1200" dirty="0">
                <a:latin typeface="+mn-lt"/>
                <a:ea typeface="+mn-ea"/>
                <a:cs typeface="+mn-cs"/>
              </a:rPr>
              <a:t>UNM’s content areas: a case for alignment</a:t>
            </a:r>
            <a:endParaRPr lang="en-US" sz="2400" kern="1200" dirty="0">
              <a:latin typeface="+mn-lt"/>
              <a:ea typeface="+mn-ea"/>
              <a:cs typeface="+mn-cs"/>
            </a:endParaRPr>
          </a:p>
          <a:p>
            <a:pPr marL="342900" indent="-342900" fontAlgn="base">
              <a:spcBef>
                <a:spcPts val="1000"/>
              </a:spcBef>
              <a:buFont typeface="Arial" panose="020B0604020202020204" pitchFamily="34" charset="0"/>
              <a:buChar char="•"/>
            </a:pPr>
            <a:r>
              <a:rPr lang="en-US" sz="2400" b="1" dirty="0"/>
              <a:t>Polishing</a:t>
            </a:r>
            <a:r>
              <a:rPr lang="en-US" sz="2400" b="1" kern="1200" dirty="0">
                <a:latin typeface="+mn-lt"/>
                <a:ea typeface="+mn-ea"/>
                <a:cs typeface="+mn-cs"/>
              </a:rPr>
              <a:t> your UNM’s </a:t>
            </a:r>
            <a:r>
              <a:rPr lang="en-US" sz="2400" b="1" dirty="0" err="1"/>
              <a:t>GenEd</a:t>
            </a:r>
            <a:r>
              <a:rPr lang="en-US" sz="2400" b="1" dirty="0"/>
              <a:t> assignments</a:t>
            </a:r>
            <a:endParaRPr lang="en-US" sz="2400" b="1" kern="1200" dirty="0">
              <a:latin typeface="+mn-lt"/>
              <a:ea typeface="+mn-ea"/>
              <a:cs typeface="+mn-cs"/>
            </a:endParaRPr>
          </a:p>
        </p:txBody>
      </p:sp>
      <p:sp>
        <p:nvSpPr>
          <p:cNvPr id="57" name="Slide Number Placeholder 56">
            <a:extLst>
              <a:ext uri="{FF2B5EF4-FFF2-40B4-BE49-F238E27FC236}">
                <a16:creationId xmlns:a16="http://schemas.microsoft.com/office/drawing/2014/main" id="{08E38868-AE22-478C-A747-15E01640B58D}"/>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2</a:t>
            </a:fld>
            <a:endParaRPr lang="en-US"/>
          </a:p>
        </p:txBody>
      </p:sp>
    </p:spTree>
    <p:extLst>
      <p:ext uri="{BB962C8B-B14F-4D97-AF65-F5344CB8AC3E}">
        <p14:creationId xmlns:p14="http://schemas.microsoft.com/office/powerpoint/2010/main" val="707789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D07EFA54-D4DE-D116-39A5-84D64EE3C9C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8A5EB09-5C3A-A1FA-AFD8-81436B56EC09}"/>
              </a:ext>
            </a:extLst>
          </p:cNvPr>
          <p:cNvSpPr>
            <a:spLocks noGrp="1"/>
          </p:cNvSpPr>
          <p:nvPr>
            <p:ph type="sldNum" sz="quarter" idx="4"/>
          </p:nvPr>
        </p:nvSpPr>
        <p:spPr/>
        <p:txBody>
          <a:bodyPr/>
          <a:lstStyle/>
          <a:p>
            <a:fld id="{B5CEABB6-07DC-46E8-9B57-56EC44A396E5}" type="slidenum">
              <a:rPr lang="en-US" smtClean="0"/>
              <a:pPr/>
              <a:t>20</a:t>
            </a:fld>
            <a:endParaRPr lang="en-US" dirty="0"/>
          </a:p>
        </p:txBody>
      </p:sp>
      <p:sp>
        <p:nvSpPr>
          <p:cNvPr id="9" name="TextBox 8">
            <a:extLst>
              <a:ext uri="{FF2B5EF4-FFF2-40B4-BE49-F238E27FC236}">
                <a16:creationId xmlns:a16="http://schemas.microsoft.com/office/drawing/2014/main" id="{C133FA05-E52E-296E-2503-CCC277017B27}"/>
              </a:ext>
            </a:extLst>
          </p:cNvPr>
          <p:cNvSpPr txBox="1"/>
          <p:nvPr/>
        </p:nvSpPr>
        <p:spPr>
          <a:xfrm>
            <a:off x="884613" y="681037"/>
            <a:ext cx="9635605" cy="1325563"/>
          </a:xfrm>
          <a:prstGeom prst="rect">
            <a:avLst/>
          </a:prstGeom>
        </p:spPr>
        <p:txBody>
          <a:bodyPr vert="horz" lIns="91440" tIns="45720" rIns="91440" bIns="45720" rtlCol="0" anchor="t" anchorCtr="0">
            <a:normAutofit/>
          </a:bodyPr>
          <a:lstStyle/>
          <a:p>
            <a:pPr algn="ctr">
              <a:lnSpc>
                <a:spcPct val="90000"/>
              </a:lnSpc>
              <a:spcBef>
                <a:spcPct val="0"/>
              </a:spcBef>
              <a:spcAft>
                <a:spcPts val="600"/>
              </a:spcAft>
            </a:pPr>
            <a:r>
              <a:rPr lang="en-US" sz="4400" b="1" cap="all" dirty="0">
                <a:solidFill>
                  <a:schemeClr val="accent1"/>
                </a:solidFill>
                <a:latin typeface="+mj-lt"/>
                <a:ea typeface="+mj-ea"/>
                <a:cs typeface="+mj-cs"/>
              </a:rPr>
              <a:t>Final check list </a:t>
            </a:r>
            <a:endParaRPr lang="en-US" sz="4400" b="1" kern="1200" cap="all" baseline="0" dirty="0">
              <a:solidFill>
                <a:schemeClr val="accent1"/>
              </a:solidFill>
              <a:latin typeface="+mj-lt"/>
              <a:ea typeface="+mj-ea"/>
              <a:cs typeface="+mj-cs"/>
            </a:endParaRPr>
          </a:p>
        </p:txBody>
      </p:sp>
      <p:graphicFrame>
        <p:nvGraphicFramePr>
          <p:cNvPr id="6" name="TextBox 5">
            <a:extLst>
              <a:ext uri="{FF2B5EF4-FFF2-40B4-BE49-F238E27FC236}">
                <a16:creationId xmlns:a16="http://schemas.microsoft.com/office/drawing/2014/main" id="{141C9394-D206-4296-B045-FEA73D6FF39E}"/>
              </a:ext>
            </a:extLst>
          </p:cNvPr>
          <p:cNvGraphicFramePr/>
          <p:nvPr>
            <p:extLst>
              <p:ext uri="{D42A27DB-BD31-4B8C-83A1-F6EECF244321}">
                <p14:modId xmlns:p14="http://schemas.microsoft.com/office/powerpoint/2010/main" val="558267045"/>
              </p:ext>
            </p:extLst>
          </p:nvPr>
        </p:nvGraphicFramePr>
        <p:xfrm>
          <a:off x="2066214" y="1343818"/>
          <a:ext cx="753400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1589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B1608CE2-859C-6499-F230-85F2AB0E3DB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BA08B74-572A-2639-D434-A4D5A95B816B}"/>
              </a:ext>
            </a:extLst>
          </p:cNvPr>
          <p:cNvSpPr>
            <a:spLocks noGrp="1"/>
          </p:cNvSpPr>
          <p:nvPr>
            <p:ph type="sldNum" sz="quarter" idx="4"/>
          </p:nvPr>
        </p:nvSpPr>
        <p:spPr/>
        <p:txBody>
          <a:bodyPr/>
          <a:lstStyle/>
          <a:p>
            <a:fld id="{B5CEABB6-07DC-46E8-9B57-56EC44A396E5}" type="slidenum">
              <a:rPr lang="en-US" smtClean="0"/>
              <a:pPr/>
              <a:t>21</a:t>
            </a:fld>
            <a:endParaRPr lang="en-US" dirty="0"/>
          </a:p>
        </p:txBody>
      </p:sp>
      <p:sp>
        <p:nvSpPr>
          <p:cNvPr id="10" name="TextBox 9">
            <a:extLst>
              <a:ext uri="{FF2B5EF4-FFF2-40B4-BE49-F238E27FC236}">
                <a16:creationId xmlns:a16="http://schemas.microsoft.com/office/drawing/2014/main" id="{512D39A8-C2E4-3F99-F882-8737D9CB7D7C}"/>
              </a:ext>
            </a:extLst>
          </p:cNvPr>
          <p:cNvSpPr txBox="1"/>
          <p:nvPr/>
        </p:nvSpPr>
        <p:spPr>
          <a:xfrm>
            <a:off x="608953" y="2076270"/>
            <a:ext cx="4491858" cy="1569660"/>
          </a:xfrm>
          <a:prstGeom prst="rect">
            <a:avLst/>
          </a:prstGeom>
          <a:noFill/>
        </p:spPr>
        <p:txBody>
          <a:bodyPr wrap="square" rtlCol="0">
            <a:spAutoFit/>
          </a:bodyPr>
          <a:lstStyle/>
          <a:p>
            <a:endParaRPr lang="en-US" sz="2400" dirty="0"/>
          </a:p>
          <a:p>
            <a:endParaRPr lang="en-US" sz="2400" dirty="0"/>
          </a:p>
          <a:p>
            <a:endParaRPr lang="en-US" sz="2400" dirty="0"/>
          </a:p>
          <a:p>
            <a:endParaRPr lang="en-US" sz="2400" dirty="0"/>
          </a:p>
        </p:txBody>
      </p:sp>
      <p:sp>
        <p:nvSpPr>
          <p:cNvPr id="5" name="TextBox 4">
            <a:extLst>
              <a:ext uri="{FF2B5EF4-FFF2-40B4-BE49-F238E27FC236}">
                <a16:creationId xmlns:a16="http://schemas.microsoft.com/office/drawing/2014/main" id="{9C070553-A89C-4391-B75D-921B79056612}"/>
              </a:ext>
            </a:extLst>
          </p:cNvPr>
          <p:cNvSpPr txBox="1"/>
          <p:nvPr/>
        </p:nvSpPr>
        <p:spPr>
          <a:xfrm>
            <a:off x="2751856" y="2144126"/>
            <a:ext cx="9016368" cy="3785652"/>
          </a:xfrm>
          <a:prstGeom prst="rect">
            <a:avLst/>
          </a:prstGeom>
          <a:noFill/>
        </p:spPr>
        <p:txBody>
          <a:bodyPr wrap="square" rtlCol="0">
            <a:spAutoFit/>
          </a:bodyPr>
          <a:lstStyle/>
          <a:p>
            <a:endParaRPr lang="en-US" sz="2400" dirty="0"/>
          </a:p>
          <a:p>
            <a:endParaRPr lang="en-US" sz="2400" dirty="0"/>
          </a:p>
          <a:p>
            <a:pPr marL="457200" indent="-457200">
              <a:buAutoNum type="arabicPeriod"/>
            </a:pPr>
            <a:r>
              <a:rPr lang="en-US" sz="2400" dirty="0"/>
              <a:t>When will I teach the material? </a:t>
            </a:r>
          </a:p>
          <a:p>
            <a:pPr marL="457200" indent="-457200">
              <a:buAutoNum type="arabicPeriod"/>
            </a:pPr>
            <a:r>
              <a:rPr lang="en-US" sz="2400" dirty="0"/>
              <a:t>How will I reinforce the material? </a:t>
            </a:r>
          </a:p>
          <a:p>
            <a:pPr marL="457200" indent="-457200">
              <a:buAutoNum type="arabicPeriod"/>
            </a:pPr>
            <a:r>
              <a:rPr lang="en-US" sz="2400" dirty="0"/>
              <a:t>What will students do with the material? </a:t>
            </a:r>
          </a:p>
          <a:p>
            <a:pPr marL="457200" indent="-457200">
              <a:buAutoNum type="arabicPeriod"/>
            </a:pPr>
            <a:r>
              <a:rPr lang="en-US" sz="2400" dirty="0"/>
              <a:t>Are students ready for the assessment?</a:t>
            </a:r>
          </a:p>
          <a:p>
            <a:pPr marL="457200" indent="-457200">
              <a:buAutoNum type="arabicPeriod"/>
            </a:pPr>
            <a:r>
              <a:rPr lang="en-US" sz="2400" dirty="0"/>
              <a:t>What evidence of learning do I expect?</a:t>
            </a:r>
          </a:p>
          <a:p>
            <a:pPr marL="457200" indent="-457200">
              <a:buAutoNum type="arabicPeriod"/>
            </a:pPr>
            <a:r>
              <a:rPr lang="en-US" sz="2400" b="1" dirty="0">
                <a:solidFill>
                  <a:srgbClr val="C00000"/>
                </a:solidFill>
              </a:rPr>
              <a:t>How do I integrate UNM essential skill and rubric into an assignment grade?</a:t>
            </a:r>
          </a:p>
          <a:p>
            <a:endParaRPr lang="en-US" sz="2400" dirty="0"/>
          </a:p>
        </p:txBody>
      </p:sp>
      <p:sp>
        <p:nvSpPr>
          <p:cNvPr id="2" name="TextBox 1">
            <a:extLst>
              <a:ext uri="{FF2B5EF4-FFF2-40B4-BE49-F238E27FC236}">
                <a16:creationId xmlns:a16="http://schemas.microsoft.com/office/drawing/2014/main" id="{55EA51D3-10EC-4F32-859B-4C6EA875D983}"/>
              </a:ext>
            </a:extLst>
          </p:cNvPr>
          <p:cNvSpPr txBox="1"/>
          <p:nvPr/>
        </p:nvSpPr>
        <p:spPr>
          <a:xfrm>
            <a:off x="3166281" y="559558"/>
            <a:ext cx="8187519" cy="1323439"/>
          </a:xfrm>
          <a:prstGeom prst="rect">
            <a:avLst/>
          </a:prstGeom>
          <a:noFill/>
        </p:spPr>
        <p:txBody>
          <a:bodyPr wrap="square" rtlCol="0">
            <a:spAutoFit/>
          </a:bodyPr>
          <a:lstStyle/>
          <a:p>
            <a:pPr algn="ctr"/>
            <a:r>
              <a:rPr lang="en-US" sz="4000" b="1" dirty="0">
                <a:solidFill>
                  <a:schemeClr val="accent4"/>
                </a:solidFill>
              </a:rPr>
              <a:t>Making stronger connections (course calendar/schedule)</a:t>
            </a:r>
          </a:p>
        </p:txBody>
      </p:sp>
    </p:spTree>
    <p:extLst>
      <p:ext uri="{BB962C8B-B14F-4D97-AF65-F5344CB8AC3E}">
        <p14:creationId xmlns:p14="http://schemas.microsoft.com/office/powerpoint/2010/main" val="1344579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56E4-F97F-4F59-906E-5B642828D2A7}"/>
              </a:ext>
            </a:extLst>
          </p:cNvPr>
          <p:cNvSpPr>
            <a:spLocks noGrp="1"/>
          </p:cNvSpPr>
          <p:nvPr>
            <p:ph type="title"/>
          </p:nvPr>
        </p:nvSpPr>
        <p:spPr>
          <a:xfrm>
            <a:off x="924185" y="390901"/>
            <a:ext cx="9779183" cy="1325563"/>
          </a:xfrm>
        </p:spPr>
        <p:txBody>
          <a:bodyPr/>
          <a:lstStyle/>
          <a:p>
            <a:br>
              <a:rPr lang="en-US" sz="3600" dirty="0"/>
            </a:br>
            <a:r>
              <a:rPr lang="en-US" sz="3600" dirty="0"/>
              <a:t>Utilizing UNM essential skill rubric </a:t>
            </a:r>
            <a:br>
              <a:rPr lang="en-US" sz="3600" dirty="0"/>
            </a:br>
            <a:r>
              <a:rPr lang="en-US" sz="3600" dirty="0"/>
              <a:t>Sample for Critical Thinking</a:t>
            </a:r>
            <a:br>
              <a:rPr lang="en-US" dirty="0"/>
            </a:br>
            <a:endParaRPr lang="en-US" dirty="0"/>
          </a:p>
        </p:txBody>
      </p:sp>
      <p:sp>
        <p:nvSpPr>
          <p:cNvPr id="5" name="Arrow: Right 4">
            <a:extLst>
              <a:ext uri="{FF2B5EF4-FFF2-40B4-BE49-F238E27FC236}">
                <a16:creationId xmlns:a16="http://schemas.microsoft.com/office/drawing/2014/main" id="{35DADACF-4A40-84D2-5EA5-243C4E9709A1}"/>
              </a:ext>
            </a:extLst>
          </p:cNvPr>
          <p:cNvSpPr/>
          <p:nvPr/>
        </p:nvSpPr>
        <p:spPr>
          <a:xfrm>
            <a:off x="2154118" y="3866204"/>
            <a:ext cx="790222" cy="3386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C767EA6-4B81-EC04-7E94-6E1A7CC61113}"/>
              </a:ext>
            </a:extLst>
          </p:cNvPr>
          <p:cNvSpPr/>
          <p:nvPr/>
        </p:nvSpPr>
        <p:spPr>
          <a:xfrm>
            <a:off x="3209380" y="5384703"/>
            <a:ext cx="1396998" cy="338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a:extLst>
              <a:ext uri="{FF2B5EF4-FFF2-40B4-BE49-F238E27FC236}">
                <a16:creationId xmlns:a16="http://schemas.microsoft.com/office/drawing/2014/main" id="{ECD6580A-C94B-5D44-A5E0-993BF5CEB132}"/>
              </a:ext>
            </a:extLst>
          </p:cNvPr>
          <p:cNvPicPr>
            <a:picLocks noChangeAspect="1"/>
          </p:cNvPicPr>
          <p:nvPr/>
        </p:nvPicPr>
        <p:blipFill>
          <a:blip r:embed="rId2"/>
          <a:stretch>
            <a:fillRect/>
          </a:stretch>
        </p:blipFill>
        <p:spPr>
          <a:xfrm>
            <a:off x="0" y="979312"/>
            <a:ext cx="2222092" cy="5413022"/>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16C366F-2173-FD34-B962-EE9339E97FA3}"/>
                  </a:ext>
                </a:extLst>
              </p14:cNvPr>
              <p14:cNvContentPartPr/>
              <p14:nvPr/>
            </p14:nvContentPartPr>
            <p14:xfrm>
              <a:off x="7117937" y="925080"/>
              <a:ext cx="15120" cy="15480"/>
            </p14:xfrm>
          </p:contentPart>
        </mc:Choice>
        <mc:Fallback xmlns="">
          <p:pic>
            <p:nvPicPr>
              <p:cNvPr id="4" name="Ink 3">
                <a:extLst>
                  <a:ext uri="{FF2B5EF4-FFF2-40B4-BE49-F238E27FC236}">
                    <a16:creationId xmlns:a16="http://schemas.microsoft.com/office/drawing/2014/main" id="{116C366F-2173-FD34-B962-EE9339E97FA3}"/>
                  </a:ext>
                </a:extLst>
              </p:cNvPr>
              <p:cNvPicPr/>
              <p:nvPr/>
            </p:nvPicPr>
            <p:blipFill>
              <a:blip r:embed="rId4"/>
              <a:stretch>
                <a:fillRect/>
              </a:stretch>
            </p:blipFill>
            <p:spPr>
              <a:xfrm>
                <a:off x="7109297" y="916440"/>
                <a:ext cx="32760" cy="33120"/>
              </a:xfrm>
              <a:prstGeom prst="rect">
                <a:avLst/>
              </a:prstGeom>
            </p:spPr>
          </p:pic>
        </mc:Fallback>
      </mc:AlternateContent>
      <p:pic>
        <p:nvPicPr>
          <p:cNvPr id="13" name="Picture 12" descr="A screenshot of a graph&#10;&#10;AI-generated content may be incorrect.">
            <a:extLst>
              <a:ext uri="{FF2B5EF4-FFF2-40B4-BE49-F238E27FC236}">
                <a16:creationId xmlns:a16="http://schemas.microsoft.com/office/drawing/2014/main" id="{73A756B2-FAFD-F05A-E39C-1A026D28E9E2}"/>
              </a:ext>
            </a:extLst>
          </p:cNvPr>
          <p:cNvPicPr>
            <a:picLocks noChangeAspect="1"/>
          </p:cNvPicPr>
          <p:nvPr/>
        </p:nvPicPr>
        <p:blipFill>
          <a:blip r:embed="rId5"/>
          <a:stretch>
            <a:fillRect/>
          </a:stretch>
        </p:blipFill>
        <p:spPr>
          <a:xfrm>
            <a:off x="7543509" y="1053682"/>
            <a:ext cx="4481716" cy="3500513"/>
          </a:xfrm>
          <a:prstGeom prst="rect">
            <a:avLst/>
          </a:prstGeom>
        </p:spPr>
      </p:pic>
      <p:pic>
        <p:nvPicPr>
          <p:cNvPr id="14" name="Picture 13">
            <a:extLst>
              <a:ext uri="{FF2B5EF4-FFF2-40B4-BE49-F238E27FC236}">
                <a16:creationId xmlns:a16="http://schemas.microsoft.com/office/drawing/2014/main" id="{83A22ABF-38B9-6665-EFF8-B1A28E27E77A}"/>
              </a:ext>
            </a:extLst>
          </p:cNvPr>
          <p:cNvPicPr>
            <a:picLocks noChangeAspect="1"/>
          </p:cNvPicPr>
          <p:nvPr/>
        </p:nvPicPr>
        <p:blipFill>
          <a:blip r:embed="rId6"/>
          <a:stretch>
            <a:fillRect/>
          </a:stretch>
        </p:blipFill>
        <p:spPr>
          <a:xfrm>
            <a:off x="2944340" y="3429000"/>
            <a:ext cx="4599169" cy="2759501"/>
          </a:xfrm>
          <a:prstGeom prst="rect">
            <a:avLst/>
          </a:prstGeom>
        </p:spPr>
      </p:pic>
      <p:sp>
        <p:nvSpPr>
          <p:cNvPr id="3" name="TextBox 2">
            <a:extLst>
              <a:ext uri="{FF2B5EF4-FFF2-40B4-BE49-F238E27FC236}">
                <a16:creationId xmlns:a16="http://schemas.microsoft.com/office/drawing/2014/main" id="{4E3C18C8-35BB-FFF7-9C3A-5B57F8DF4C36}"/>
              </a:ext>
            </a:extLst>
          </p:cNvPr>
          <p:cNvSpPr txBox="1"/>
          <p:nvPr/>
        </p:nvSpPr>
        <p:spPr>
          <a:xfrm>
            <a:off x="8588188" y="4912659"/>
            <a:ext cx="3455181" cy="1477328"/>
          </a:xfrm>
          <a:prstGeom prst="rect">
            <a:avLst/>
          </a:prstGeom>
          <a:solidFill>
            <a:srgbClr val="C00000"/>
          </a:solidFill>
        </p:spPr>
        <p:txBody>
          <a:bodyPr wrap="square" rtlCol="0">
            <a:spAutoFit/>
          </a:bodyPr>
          <a:lstStyle/>
          <a:p>
            <a:r>
              <a:rPr lang="en-US" dirty="0"/>
              <a:t>JAPN 1135- UNM AREA VB</a:t>
            </a:r>
          </a:p>
          <a:p>
            <a:endParaRPr lang="en-US" dirty="0"/>
          </a:p>
          <a:p>
            <a:r>
              <a:rPr lang="en-US" dirty="0"/>
              <a:t>Communication</a:t>
            </a:r>
          </a:p>
          <a:p>
            <a:r>
              <a:rPr lang="en-US" b="1" dirty="0"/>
              <a:t>Critical Thinking</a:t>
            </a:r>
          </a:p>
          <a:p>
            <a:r>
              <a:rPr lang="en-US" dirty="0"/>
              <a:t>Personal and Social Responsibility</a:t>
            </a:r>
          </a:p>
        </p:txBody>
      </p:sp>
    </p:spTree>
    <p:extLst>
      <p:ext uri="{BB962C8B-B14F-4D97-AF65-F5344CB8AC3E}">
        <p14:creationId xmlns:p14="http://schemas.microsoft.com/office/powerpoint/2010/main" val="3541426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a:extLst>
            <a:ext uri="{FF2B5EF4-FFF2-40B4-BE49-F238E27FC236}">
              <a16:creationId xmlns:a16="http://schemas.microsoft.com/office/drawing/2014/main" id="{A5A50C67-80CB-363E-A7A4-BFD094E281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845147-A23F-0901-5E3C-BAB9D87B065D}"/>
              </a:ext>
            </a:extLst>
          </p:cNvPr>
          <p:cNvSpPr>
            <a:spLocks noGrp="1"/>
          </p:cNvSpPr>
          <p:nvPr>
            <p:ph type="title"/>
          </p:nvPr>
        </p:nvSpPr>
        <p:spPr>
          <a:xfrm>
            <a:off x="0" y="55261"/>
            <a:ext cx="9779183" cy="1325563"/>
          </a:xfrm>
        </p:spPr>
        <p:txBody>
          <a:bodyPr/>
          <a:lstStyle/>
          <a:p>
            <a:br>
              <a:rPr lang="en-US" sz="3600" dirty="0"/>
            </a:br>
            <a:r>
              <a:rPr lang="en-US" sz="3600" dirty="0"/>
              <a:t>Utilizing UNM CT rubric</a:t>
            </a:r>
            <a:br>
              <a:rPr lang="en-US" dirty="0"/>
            </a:br>
            <a:endParaRPr lang="en-US" dirty="0"/>
          </a:p>
        </p:txBody>
      </p:sp>
      <p:sp>
        <p:nvSpPr>
          <p:cNvPr id="5" name="Arrow: Right 4">
            <a:extLst>
              <a:ext uri="{FF2B5EF4-FFF2-40B4-BE49-F238E27FC236}">
                <a16:creationId xmlns:a16="http://schemas.microsoft.com/office/drawing/2014/main" id="{C666638F-27B1-51E6-34F3-2A5F72F346EA}"/>
              </a:ext>
            </a:extLst>
          </p:cNvPr>
          <p:cNvSpPr/>
          <p:nvPr/>
        </p:nvSpPr>
        <p:spPr>
          <a:xfrm>
            <a:off x="1782894" y="3429000"/>
            <a:ext cx="790222" cy="33866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a:extLst>
              <a:ext uri="{FF2B5EF4-FFF2-40B4-BE49-F238E27FC236}">
                <a16:creationId xmlns:a16="http://schemas.microsoft.com/office/drawing/2014/main" id="{258BA5DF-4749-8BC2-27CC-64A69246E3AC}"/>
              </a:ext>
            </a:extLst>
          </p:cNvPr>
          <p:cNvPicPr>
            <a:picLocks noChangeAspect="1"/>
          </p:cNvPicPr>
          <p:nvPr/>
        </p:nvPicPr>
        <p:blipFill>
          <a:blip r:embed="rId2"/>
          <a:stretch>
            <a:fillRect/>
          </a:stretch>
        </p:blipFill>
        <p:spPr>
          <a:xfrm>
            <a:off x="162103" y="1791886"/>
            <a:ext cx="1904651" cy="4639734"/>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D7941BD-B36E-B8EE-5EB3-E29BDA345AED}"/>
                  </a:ext>
                </a:extLst>
              </p14:cNvPr>
              <p14:cNvContentPartPr/>
              <p14:nvPr/>
            </p14:nvContentPartPr>
            <p14:xfrm>
              <a:off x="7117937" y="925080"/>
              <a:ext cx="15120" cy="15480"/>
            </p14:xfrm>
          </p:contentPart>
        </mc:Choice>
        <mc:Fallback xmlns="">
          <p:pic>
            <p:nvPicPr>
              <p:cNvPr id="4" name="Ink 3">
                <a:extLst>
                  <a:ext uri="{FF2B5EF4-FFF2-40B4-BE49-F238E27FC236}">
                    <a16:creationId xmlns:a16="http://schemas.microsoft.com/office/drawing/2014/main" id="{8D7941BD-B36E-B8EE-5EB3-E29BDA345AED}"/>
                  </a:ext>
                </a:extLst>
              </p:cNvPr>
              <p:cNvPicPr/>
              <p:nvPr/>
            </p:nvPicPr>
            <p:blipFill>
              <a:blip r:embed="rId4"/>
              <a:stretch>
                <a:fillRect/>
              </a:stretch>
            </p:blipFill>
            <p:spPr>
              <a:xfrm>
                <a:off x="7108937" y="915866"/>
                <a:ext cx="32760" cy="33540"/>
              </a:xfrm>
              <a:prstGeom prst="rect">
                <a:avLst/>
              </a:prstGeom>
            </p:spPr>
          </p:pic>
        </mc:Fallback>
      </mc:AlternateContent>
      <p:pic>
        <p:nvPicPr>
          <p:cNvPr id="14" name="Picture 13">
            <a:extLst>
              <a:ext uri="{FF2B5EF4-FFF2-40B4-BE49-F238E27FC236}">
                <a16:creationId xmlns:a16="http://schemas.microsoft.com/office/drawing/2014/main" id="{0C248423-4351-EE15-1FE4-21DD6E2C26DE}"/>
              </a:ext>
            </a:extLst>
          </p:cNvPr>
          <p:cNvPicPr>
            <a:picLocks noChangeAspect="1"/>
          </p:cNvPicPr>
          <p:nvPr/>
        </p:nvPicPr>
        <p:blipFill>
          <a:blip r:embed="rId5"/>
          <a:stretch>
            <a:fillRect/>
          </a:stretch>
        </p:blipFill>
        <p:spPr>
          <a:xfrm>
            <a:off x="5936454" y="110922"/>
            <a:ext cx="4363806" cy="2618283"/>
          </a:xfrm>
          <a:prstGeom prst="rect">
            <a:avLst/>
          </a:prstGeom>
        </p:spPr>
      </p:pic>
      <p:graphicFrame>
        <p:nvGraphicFramePr>
          <p:cNvPr id="7" name="Table 6">
            <a:extLst>
              <a:ext uri="{FF2B5EF4-FFF2-40B4-BE49-F238E27FC236}">
                <a16:creationId xmlns:a16="http://schemas.microsoft.com/office/drawing/2014/main" id="{F16DAC08-C035-089C-4F09-D998D4EF69A4}"/>
              </a:ext>
            </a:extLst>
          </p:cNvPr>
          <p:cNvGraphicFramePr>
            <a:graphicFrameLocks noGrp="1"/>
          </p:cNvGraphicFramePr>
          <p:nvPr>
            <p:extLst>
              <p:ext uri="{D42A27DB-BD31-4B8C-83A1-F6EECF244321}">
                <p14:modId xmlns:p14="http://schemas.microsoft.com/office/powerpoint/2010/main" val="1619225427"/>
              </p:ext>
            </p:extLst>
          </p:nvPr>
        </p:nvGraphicFramePr>
        <p:xfrm>
          <a:off x="2573116" y="2838895"/>
          <a:ext cx="9359900" cy="3606800"/>
        </p:xfrm>
        <a:graphic>
          <a:graphicData uri="http://schemas.openxmlformats.org/drawingml/2006/table">
            <a:tbl>
              <a:tblPr firstRow="1" bandRow="1">
                <a:tableStyleId>{5C22544A-7EE6-4342-B048-85BDC9FD1C3A}</a:tableStyleId>
              </a:tblPr>
              <a:tblGrid>
                <a:gridCol w="1854200">
                  <a:extLst>
                    <a:ext uri="{9D8B030D-6E8A-4147-A177-3AD203B41FA5}">
                      <a16:colId xmlns:a16="http://schemas.microsoft.com/office/drawing/2014/main" val="2012952167"/>
                    </a:ext>
                  </a:extLst>
                </a:gridCol>
                <a:gridCol w="1536700">
                  <a:extLst>
                    <a:ext uri="{9D8B030D-6E8A-4147-A177-3AD203B41FA5}">
                      <a16:colId xmlns:a16="http://schemas.microsoft.com/office/drawing/2014/main" val="1645244871"/>
                    </a:ext>
                  </a:extLst>
                </a:gridCol>
                <a:gridCol w="2032413">
                  <a:extLst>
                    <a:ext uri="{9D8B030D-6E8A-4147-A177-3AD203B41FA5}">
                      <a16:colId xmlns:a16="http://schemas.microsoft.com/office/drawing/2014/main" val="975019535"/>
                    </a:ext>
                  </a:extLst>
                </a:gridCol>
                <a:gridCol w="2064607">
                  <a:extLst>
                    <a:ext uri="{9D8B030D-6E8A-4147-A177-3AD203B41FA5}">
                      <a16:colId xmlns:a16="http://schemas.microsoft.com/office/drawing/2014/main" val="400608832"/>
                    </a:ext>
                  </a:extLst>
                </a:gridCol>
                <a:gridCol w="1871980">
                  <a:extLst>
                    <a:ext uri="{9D8B030D-6E8A-4147-A177-3AD203B41FA5}">
                      <a16:colId xmlns:a16="http://schemas.microsoft.com/office/drawing/2014/main" val="557966438"/>
                    </a:ext>
                  </a:extLst>
                </a:gridCol>
              </a:tblGrid>
              <a:tr h="406400">
                <a:tc>
                  <a:txBody>
                    <a:bodyPr/>
                    <a:lstStyle/>
                    <a:p>
                      <a:endParaRPr lang="en-US" sz="1000" dirty="0"/>
                    </a:p>
                  </a:txBody>
                  <a:tcPr/>
                </a:tc>
                <a:tc>
                  <a:txBody>
                    <a:bodyPr/>
                    <a:lstStyle/>
                    <a:p>
                      <a:pPr algn="ctr"/>
                      <a:r>
                        <a:rPr lang="en-US" sz="1000" dirty="0"/>
                        <a:t>DOES NOT MEET</a:t>
                      </a:r>
                    </a:p>
                  </a:txBody>
                  <a:tcPr/>
                </a:tc>
                <a:tc>
                  <a:txBody>
                    <a:bodyPr/>
                    <a:lstStyle/>
                    <a:p>
                      <a:pPr algn="ctr"/>
                      <a:r>
                        <a:rPr lang="en-US" sz="1000" dirty="0"/>
                        <a:t>APPROACHES </a:t>
                      </a:r>
                    </a:p>
                    <a:p>
                      <a:pPr algn="ctr"/>
                      <a:r>
                        <a:rPr lang="en-US" sz="1000" dirty="0"/>
                        <a:t>(65-75 points)</a:t>
                      </a:r>
                    </a:p>
                  </a:txBody>
                  <a:tcPr/>
                </a:tc>
                <a:tc>
                  <a:txBody>
                    <a:bodyPr/>
                    <a:lstStyle/>
                    <a:p>
                      <a:pPr algn="ctr"/>
                      <a:r>
                        <a:rPr lang="en-US" sz="1000" dirty="0"/>
                        <a:t>MEETS</a:t>
                      </a:r>
                    </a:p>
                    <a:p>
                      <a:pPr algn="ctr"/>
                      <a:r>
                        <a:rPr lang="en-US" sz="1000" dirty="0"/>
                        <a:t>Expectations (77-89 points)</a:t>
                      </a:r>
                    </a:p>
                  </a:txBody>
                  <a:tcPr/>
                </a:tc>
                <a:tc>
                  <a:txBody>
                    <a:bodyPr/>
                    <a:lstStyle/>
                    <a:p>
                      <a:pPr algn="ctr"/>
                      <a:r>
                        <a:rPr lang="en-US" sz="1000" dirty="0"/>
                        <a:t>EXCEEDS (90-100 points)</a:t>
                      </a:r>
                    </a:p>
                  </a:txBody>
                  <a:tcPr/>
                </a:tc>
                <a:extLst>
                  <a:ext uri="{0D108BD9-81ED-4DB2-BD59-A6C34878D82A}">
                    <a16:rowId xmlns:a16="http://schemas.microsoft.com/office/drawing/2014/main" val="2649389497"/>
                  </a:ext>
                </a:extLst>
              </a:tr>
              <a:tr h="0">
                <a:tc>
                  <a:txBody>
                    <a:bodyPr/>
                    <a:lstStyle/>
                    <a:p>
                      <a:r>
                        <a:rPr lang="en-US" sz="1000" dirty="0"/>
                        <a:t>Problem Setting 25%</a:t>
                      </a:r>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16-21 Identifies one primary reason but does not clearly identify or explain two primary reasons.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00" b="1" kern="1200" dirty="0">
                          <a:solidFill>
                            <a:schemeClr val="dk1"/>
                          </a:solidFill>
                          <a:effectLst/>
                          <a:latin typeface="+mn-lt"/>
                          <a:ea typeface="+mn-ea"/>
                          <a:cs typeface="+mn-cs"/>
                        </a:rPr>
                        <a:t>19-22 </a:t>
                      </a:r>
                      <a:r>
                        <a:rPr lang="es-ES_tradnl" sz="1000" b="1" kern="1200" dirty="0" err="1">
                          <a:solidFill>
                            <a:schemeClr val="dk1"/>
                          </a:solidFill>
                          <a:effectLst/>
                          <a:latin typeface="+mn-lt"/>
                          <a:ea typeface="+mn-ea"/>
                          <a:cs typeface="+mn-cs"/>
                        </a:rPr>
                        <a:t>States</a:t>
                      </a:r>
                      <a:r>
                        <a:rPr lang="es-ES_tradnl" sz="1000" b="1" kern="1200" dirty="0">
                          <a:solidFill>
                            <a:schemeClr val="dk1"/>
                          </a:solidFill>
                          <a:effectLst/>
                          <a:latin typeface="+mn-lt"/>
                          <a:ea typeface="+mn-ea"/>
                          <a:cs typeface="+mn-cs"/>
                        </a:rPr>
                        <a:t> </a:t>
                      </a:r>
                      <a:r>
                        <a:rPr lang="es-ES_tradnl" sz="1000" b="1" kern="1200" dirty="0" err="1">
                          <a:solidFill>
                            <a:schemeClr val="dk1"/>
                          </a:solidFill>
                          <a:effectLst/>
                          <a:latin typeface="+mn-lt"/>
                          <a:ea typeface="+mn-ea"/>
                          <a:cs typeface="+mn-cs"/>
                        </a:rPr>
                        <a:t>two</a:t>
                      </a:r>
                      <a:r>
                        <a:rPr lang="es-ES_tradnl" sz="1000" b="1" kern="1200" dirty="0">
                          <a:solidFill>
                            <a:schemeClr val="dk1"/>
                          </a:solidFill>
                          <a:effectLst/>
                          <a:latin typeface="+mn-lt"/>
                          <a:ea typeface="+mn-ea"/>
                          <a:cs typeface="+mn-cs"/>
                        </a:rPr>
                        <a:t> </a:t>
                      </a:r>
                      <a:r>
                        <a:rPr lang="es-ES_tradnl" sz="1000" b="1" kern="1200" dirty="0" err="1">
                          <a:solidFill>
                            <a:schemeClr val="dk1"/>
                          </a:solidFill>
                          <a:effectLst/>
                          <a:latin typeface="+mn-lt"/>
                          <a:ea typeface="+mn-ea"/>
                          <a:cs typeface="+mn-cs"/>
                        </a:rPr>
                        <a:t>primary</a:t>
                      </a:r>
                      <a:r>
                        <a:rPr lang="es-ES_tradnl" sz="1000" b="1" kern="1200" dirty="0">
                          <a:solidFill>
                            <a:schemeClr val="dk1"/>
                          </a:solidFill>
                          <a:effectLst/>
                          <a:latin typeface="+mn-lt"/>
                          <a:ea typeface="+mn-ea"/>
                          <a:cs typeface="+mn-cs"/>
                        </a:rPr>
                        <a:t> </a:t>
                      </a:r>
                      <a:r>
                        <a:rPr lang="es-ES_tradnl" sz="1000" b="1" kern="1200" dirty="0" err="1">
                          <a:solidFill>
                            <a:schemeClr val="dk1"/>
                          </a:solidFill>
                          <a:effectLst/>
                          <a:latin typeface="+mn-lt"/>
                          <a:ea typeface="+mn-ea"/>
                          <a:cs typeface="+mn-cs"/>
                        </a:rPr>
                        <a:t>reasons</a:t>
                      </a:r>
                      <a:r>
                        <a:rPr lang="es-ES_tradnl" sz="1000" b="1" kern="1200" dirty="0">
                          <a:solidFill>
                            <a:schemeClr val="dk1"/>
                          </a:solidFill>
                          <a:effectLst/>
                          <a:latin typeface="+mn-lt"/>
                          <a:ea typeface="+mn-ea"/>
                          <a:cs typeface="+mn-cs"/>
                        </a:rPr>
                        <a:t> </a:t>
                      </a:r>
                      <a:r>
                        <a:rPr lang="es-ES_tradnl" sz="1000" kern="1200" dirty="0" err="1">
                          <a:solidFill>
                            <a:schemeClr val="dk1"/>
                          </a:solidFill>
                          <a:effectLst/>
                          <a:latin typeface="+mn-lt"/>
                          <a:ea typeface="+mn-ea"/>
                          <a:cs typeface="+mn-cs"/>
                        </a:rPr>
                        <a:t>but</a:t>
                      </a:r>
                      <a:r>
                        <a:rPr lang="es-ES_tradnl" sz="1000" kern="1200" dirty="0">
                          <a:solidFill>
                            <a:schemeClr val="dk1"/>
                          </a:solidFill>
                          <a:effectLst/>
                          <a:latin typeface="+mn-lt"/>
                          <a:ea typeface="+mn-ea"/>
                          <a:cs typeface="+mn-cs"/>
                        </a:rPr>
                        <a:t> </a:t>
                      </a:r>
                      <a:r>
                        <a:rPr lang="es-ES_tradnl" sz="1000" kern="1200" dirty="0" err="1">
                          <a:solidFill>
                            <a:schemeClr val="dk1"/>
                          </a:solidFill>
                          <a:effectLst/>
                          <a:latin typeface="+mn-lt"/>
                          <a:ea typeface="+mn-ea"/>
                          <a:cs typeface="+mn-cs"/>
                        </a:rPr>
                        <a:t>explanation</a:t>
                      </a:r>
                      <a:r>
                        <a:rPr lang="es-ES_tradnl" sz="1000" kern="1200" dirty="0">
                          <a:solidFill>
                            <a:schemeClr val="dk1"/>
                          </a:solidFill>
                          <a:effectLst/>
                          <a:latin typeface="+mn-lt"/>
                          <a:ea typeface="+mn-ea"/>
                          <a:cs typeface="+mn-cs"/>
                        </a:rPr>
                        <a:t> </a:t>
                      </a:r>
                      <a:r>
                        <a:rPr lang="es-ES_tradnl" sz="1000" kern="1200" dirty="0" err="1">
                          <a:solidFill>
                            <a:schemeClr val="dk1"/>
                          </a:solidFill>
                          <a:effectLst/>
                          <a:latin typeface="+mn-lt"/>
                          <a:ea typeface="+mn-ea"/>
                          <a:cs typeface="+mn-cs"/>
                        </a:rPr>
                        <a:t>lacks</a:t>
                      </a:r>
                      <a:r>
                        <a:rPr lang="es-ES_tradnl" sz="1000" kern="1200" dirty="0">
                          <a:solidFill>
                            <a:schemeClr val="dk1"/>
                          </a:solidFill>
                          <a:effectLst/>
                          <a:latin typeface="+mn-lt"/>
                          <a:ea typeface="+mn-ea"/>
                          <a:cs typeface="+mn-cs"/>
                        </a:rPr>
                        <a:t> </a:t>
                      </a:r>
                      <a:r>
                        <a:rPr lang="es-ES_tradnl" sz="1000" kern="1200" dirty="0" err="1">
                          <a:solidFill>
                            <a:schemeClr val="dk1"/>
                          </a:solidFill>
                          <a:effectLst/>
                          <a:latin typeface="+mn-lt"/>
                          <a:ea typeface="+mn-ea"/>
                          <a:cs typeface="+mn-cs"/>
                        </a:rPr>
                        <a:t>depth</a:t>
                      </a:r>
                      <a:r>
                        <a:rPr lang="es-ES_tradnl" sz="1000" kern="1200" dirty="0">
                          <a:solidFill>
                            <a:schemeClr val="dk1"/>
                          </a:solidFill>
                          <a:effectLst/>
                          <a:latin typeface="+mn-lt"/>
                          <a:ea typeface="+mn-ea"/>
                          <a:cs typeface="+mn-cs"/>
                        </a:rPr>
                        <a:t> </a:t>
                      </a:r>
                      <a:r>
                        <a:rPr lang="es-ES_tradnl" sz="1000" kern="1200" dirty="0" err="1">
                          <a:solidFill>
                            <a:schemeClr val="dk1"/>
                          </a:solidFill>
                          <a:effectLst/>
                          <a:latin typeface="+mn-lt"/>
                          <a:ea typeface="+mn-ea"/>
                          <a:cs typeface="+mn-cs"/>
                        </a:rPr>
                        <a:t>or</a:t>
                      </a:r>
                      <a:r>
                        <a:rPr lang="es-ES_tradnl" sz="1000" kern="1200" dirty="0">
                          <a:solidFill>
                            <a:schemeClr val="dk1"/>
                          </a:solidFill>
                          <a:effectLst/>
                          <a:latin typeface="+mn-lt"/>
                          <a:ea typeface="+mn-ea"/>
                          <a:cs typeface="+mn-cs"/>
                        </a:rPr>
                        <a:t> </a:t>
                      </a:r>
                      <a:r>
                        <a:rPr lang="es-ES_tradnl" sz="1000" kern="1200" dirty="0" err="1">
                          <a:solidFill>
                            <a:schemeClr val="dk1"/>
                          </a:solidFill>
                          <a:effectLst/>
                          <a:latin typeface="+mn-lt"/>
                          <a:ea typeface="+mn-ea"/>
                          <a:cs typeface="+mn-cs"/>
                        </a:rPr>
                        <a:t>clarity</a:t>
                      </a:r>
                      <a:r>
                        <a:rPr lang="es-ES_tradnl" sz="1000" kern="1200" dirty="0">
                          <a:solidFill>
                            <a:schemeClr val="dk1"/>
                          </a:solidFill>
                          <a:effectLst/>
                          <a:latin typeface="+mn-lt"/>
                          <a:ea typeface="+mn-ea"/>
                          <a:cs typeface="+mn-cs"/>
                        </a:rPr>
                        <a:t>. </a:t>
                      </a:r>
                      <a:endParaRPr lang="en-GB" sz="10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00" kern="1200" dirty="0">
                          <a:solidFill>
                            <a:schemeClr val="dk1"/>
                          </a:solidFill>
                          <a:effectLst/>
                          <a:latin typeface="+mn-lt"/>
                          <a:ea typeface="+mn-ea"/>
                          <a:cs typeface="+mn-cs"/>
                        </a:rPr>
                        <a:t>23-25 </a:t>
                      </a:r>
                      <a:r>
                        <a:rPr lang="es-ES_tradnl" sz="1000" kern="1200" dirty="0" err="1">
                          <a:solidFill>
                            <a:schemeClr val="dk1"/>
                          </a:solidFill>
                          <a:effectLst/>
                          <a:latin typeface="+mn-lt"/>
                          <a:ea typeface="+mn-ea"/>
                          <a:cs typeface="+mn-cs"/>
                        </a:rPr>
                        <a:t>Clearly</a:t>
                      </a:r>
                      <a:r>
                        <a:rPr lang="es-ES_tradnl" sz="1000" kern="1200" dirty="0">
                          <a:solidFill>
                            <a:schemeClr val="dk1"/>
                          </a:solidFill>
                          <a:effectLst/>
                          <a:latin typeface="+mn-lt"/>
                          <a:ea typeface="+mn-ea"/>
                          <a:cs typeface="+mn-cs"/>
                        </a:rPr>
                        <a:t> </a:t>
                      </a:r>
                      <a:r>
                        <a:rPr lang="es-ES_tradnl" sz="1000" b="1" kern="1200" dirty="0" err="1">
                          <a:solidFill>
                            <a:schemeClr val="dk1"/>
                          </a:solidFill>
                          <a:effectLst/>
                          <a:latin typeface="+mn-lt"/>
                          <a:ea typeface="+mn-ea"/>
                          <a:cs typeface="+mn-cs"/>
                        </a:rPr>
                        <a:t>identifies</a:t>
                      </a:r>
                      <a:r>
                        <a:rPr lang="es-ES_tradnl" sz="1000" b="1" kern="1200" dirty="0">
                          <a:solidFill>
                            <a:schemeClr val="dk1"/>
                          </a:solidFill>
                          <a:effectLst/>
                          <a:latin typeface="+mn-lt"/>
                          <a:ea typeface="+mn-ea"/>
                          <a:cs typeface="+mn-cs"/>
                        </a:rPr>
                        <a:t> and </a:t>
                      </a:r>
                      <a:r>
                        <a:rPr lang="es-ES_tradnl" sz="1000" b="1" kern="1200" dirty="0" err="1">
                          <a:solidFill>
                            <a:schemeClr val="dk1"/>
                          </a:solidFill>
                          <a:effectLst/>
                          <a:latin typeface="+mn-lt"/>
                          <a:ea typeface="+mn-ea"/>
                          <a:cs typeface="+mn-cs"/>
                        </a:rPr>
                        <a:t>explains</a:t>
                      </a:r>
                      <a:r>
                        <a:rPr lang="es-ES_tradnl" sz="1000" kern="1200" dirty="0">
                          <a:solidFill>
                            <a:schemeClr val="dk1"/>
                          </a:solidFill>
                          <a:effectLst/>
                          <a:latin typeface="+mn-lt"/>
                          <a:ea typeface="+mn-ea"/>
                          <a:cs typeface="+mn-cs"/>
                        </a:rPr>
                        <a:t> </a:t>
                      </a:r>
                      <a:r>
                        <a:rPr lang="es-ES_tradnl" sz="1000" kern="1200" dirty="0" err="1">
                          <a:solidFill>
                            <a:schemeClr val="dk1"/>
                          </a:solidFill>
                          <a:effectLst/>
                          <a:latin typeface="+mn-lt"/>
                          <a:ea typeface="+mn-ea"/>
                          <a:cs typeface="+mn-cs"/>
                        </a:rPr>
                        <a:t>two</a:t>
                      </a:r>
                      <a:r>
                        <a:rPr lang="es-ES_tradnl" sz="1000" kern="1200" dirty="0">
                          <a:solidFill>
                            <a:schemeClr val="dk1"/>
                          </a:solidFill>
                          <a:effectLst/>
                          <a:latin typeface="+mn-lt"/>
                          <a:ea typeface="+mn-ea"/>
                          <a:cs typeface="+mn-cs"/>
                        </a:rPr>
                        <a:t> </a:t>
                      </a:r>
                      <a:r>
                        <a:rPr lang="es-ES_tradnl" sz="1000" kern="1200" dirty="0" err="1">
                          <a:solidFill>
                            <a:schemeClr val="dk1"/>
                          </a:solidFill>
                          <a:effectLst/>
                          <a:latin typeface="+mn-lt"/>
                          <a:ea typeface="+mn-ea"/>
                          <a:cs typeface="+mn-cs"/>
                        </a:rPr>
                        <a:t>primary</a:t>
                      </a:r>
                      <a:r>
                        <a:rPr lang="es-ES_tradnl" sz="1000" kern="1200" dirty="0">
                          <a:solidFill>
                            <a:schemeClr val="dk1"/>
                          </a:solidFill>
                          <a:effectLst/>
                          <a:latin typeface="+mn-lt"/>
                          <a:ea typeface="+mn-ea"/>
                          <a:cs typeface="+mn-cs"/>
                        </a:rPr>
                        <a:t> </a:t>
                      </a:r>
                      <a:r>
                        <a:rPr lang="es-ES_tradnl" sz="1000" kern="1200" dirty="0" err="1">
                          <a:solidFill>
                            <a:schemeClr val="dk1"/>
                          </a:solidFill>
                          <a:effectLst/>
                          <a:latin typeface="+mn-lt"/>
                          <a:ea typeface="+mn-ea"/>
                          <a:cs typeface="+mn-cs"/>
                        </a:rPr>
                        <a:t>reasons</a:t>
                      </a:r>
                      <a:r>
                        <a:rPr lang="es-ES_tradnl" sz="1000" kern="1200" dirty="0">
                          <a:solidFill>
                            <a:schemeClr val="dk1"/>
                          </a:solidFill>
                          <a:effectLst/>
                          <a:latin typeface="+mn-lt"/>
                          <a:ea typeface="+mn-ea"/>
                          <a:cs typeface="+mn-cs"/>
                        </a:rPr>
                        <a:t> </a:t>
                      </a:r>
                      <a:r>
                        <a:rPr lang="es-ES_tradnl" sz="1000" kern="1200" dirty="0" err="1">
                          <a:solidFill>
                            <a:schemeClr val="dk1"/>
                          </a:solidFill>
                          <a:effectLst/>
                          <a:latin typeface="+mn-lt"/>
                          <a:ea typeface="+mn-ea"/>
                          <a:cs typeface="+mn-cs"/>
                        </a:rPr>
                        <a:t>for</a:t>
                      </a:r>
                      <a:r>
                        <a:rPr lang="es-ES_tradnl" sz="1000" kern="1200" dirty="0">
                          <a:solidFill>
                            <a:schemeClr val="dk1"/>
                          </a:solidFill>
                          <a:effectLst/>
                          <a:latin typeface="+mn-lt"/>
                          <a:ea typeface="+mn-ea"/>
                          <a:cs typeface="+mn-cs"/>
                        </a:rPr>
                        <a:t> </a:t>
                      </a:r>
                      <a:r>
                        <a:rPr lang="es-ES_tradnl" sz="1000" kern="1200" dirty="0" err="1">
                          <a:solidFill>
                            <a:schemeClr val="dk1"/>
                          </a:solidFill>
                          <a:effectLst/>
                          <a:latin typeface="+mn-lt"/>
                          <a:ea typeface="+mn-ea"/>
                          <a:cs typeface="+mn-cs"/>
                        </a:rPr>
                        <a:t>Japan's</a:t>
                      </a:r>
                      <a:r>
                        <a:rPr lang="es-ES_tradnl" sz="1000" kern="1200" dirty="0">
                          <a:solidFill>
                            <a:schemeClr val="dk1"/>
                          </a:solidFill>
                          <a:effectLst/>
                          <a:latin typeface="+mn-lt"/>
                          <a:ea typeface="+mn-ea"/>
                          <a:cs typeface="+mn-cs"/>
                        </a:rPr>
                        <a:t> </a:t>
                      </a:r>
                      <a:r>
                        <a:rPr lang="es-ES_tradnl" sz="1000" kern="1200" dirty="0" err="1">
                          <a:solidFill>
                            <a:schemeClr val="dk1"/>
                          </a:solidFill>
                          <a:effectLst/>
                          <a:latin typeface="+mn-lt"/>
                          <a:ea typeface="+mn-ea"/>
                          <a:cs typeface="+mn-cs"/>
                        </a:rPr>
                        <a:t>demographic</a:t>
                      </a:r>
                      <a:r>
                        <a:rPr lang="es-ES_tradnl" sz="1000" kern="1200" dirty="0">
                          <a:solidFill>
                            <a:schemeClr val="dk1"/>
                          </a:solidFill>
                          <a:effectLst/>
                          <a:latin typeface="+mn-lt"/>
                          <a:ea typeface="+mn-ea"/>
                          <a:cs typeface="+mn-cs"/>
                        </a:rPr>
                        <a:t> shift.</a:t>
                      </a:r>
                      <a:endParaRPr lang="en-GB" sz="1000" kern="1200" dirty="0">
                        <a:solidFill>
                          <a:schemeClr val="dk1"/>
                        </a:solidFill>
                        <a:effectLst/>
                        <a:latin typeface="+mn-lt"/>
                        <a:ea typeface="+mn-ea"/>
                        <a:cs typeface="+mn-cs"/>
                      </a:endParaRPr>
                    </a:p>
                  </a:txBody>
                  <a:tcPr/>
                </a:tc>
                <a:extLst>
                  <a:ext uri="{0D108BD9-81ED-4DB2-BD59-A6C34878D82A}">
                    <a16:rowId xmlns:a16="http://schemas.microsoft.com/office/drawing/2014/main" val="2030029570"/>
                  </a:ext>
                </a:extLst>
              </a:tr>
              <a:tr h="0">
                <a:tc>
                  <a:txBody>
                    <a:bodyPr/>
                    <a:lstStyle/>
                    <a:p>
                      <a:r>
                        <a:rPr lang="en-US" sz="1000" dirty="0"/>
                        <a:t>Evidence Acquisition 30%</a:t>
                      </a:r>
                    </a:p>
                  </a:txBody>
                  <a:tcPr/>
                </a:tc>
                <a:tc>
                  <a:txBody>
                    <a:bodyPr/>
                    <a:lstStyle/>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19-22 Incorporates two credible or relevant sources </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dk1"/>
                          </a:solidFill>
                          <a:effectLst/>
                          <a:latin typeface="+mn-lt"/>
                          <a:ea typeface="+mn-ea"/>
                          <a:cs typeface="+mn-cs"/>
                        </a:rPr>
                        <a:t>23-26</a:t>
                      </a:r>
                      <a:r>
                        <a:rPr lang="en-GB" sz="1000" b="1" kern="1200" dirty="0">
                          <a:solidFill>
                            <a:schemeClr val="dk1"/>
                          </a:solidFill>
                          <a:effectLst/>
                          <a:latin typeface="+mn-lt"/>
                          <a:ea typeface="+mn-ea"/>
                          <a:cs typeface="+mn-cs"/>
                        </a:rPr>
                        <a:t> Incorporates at least three sources</a:t>
                      </a:r>
                      <a:r>
                        <a:rPr lang="en-GB" sz="1000" kern="1200" dirty="0">
                          <a:solidFill>
                            <a:schemeClr val="dk1"/>
                          </a:solidFill>
                          <a:effectLst/>
                          <a:latin typeface="+mn-lt"/>
                          <a:ea typeface="+mn-ea"/>
                          <a:cs typeface="+mn-cs"/>
                        </a:rPr>
                        <a:t>, but they may not be credible or relevant.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27-30 Incorporates at least three credible sources that provide strong evidence.</a:t>
                      </a:r>
                    </a:p>
                  </a:txBody>
                  <a:tcPr/>
                </a:tc>
                <a:extLst>
                  <a:ext uri="{0D108BD9-81ED-4DB2-BD59-A6C34878D82A}">
                    <a16:rowId xmlns:a16="http://schemas.microsoft.com/office/drawing/2014/main" val="2952727634"/>
                  </a:ext>
                </a:extLst>
              </a:tr>
              <a:tr h="370840">
                <a:tc>
                  <a:txBody>
                    <a:bodyPr/>
                    <a:lstStyle/>
                    <a:p>
                      <a:r>
                        <a:rPr lang="en-US" sz="1000" dirty="0"/>
                        <a:t>Evidence Evaluation 25%</a:t>
                      </a:r>
                    </a:p>
                  </a:txBody>
                  <a:tcPr/>
                </a:tc>
                <a:tc>
                  <a:txBody>
                    <a:bodyPr/>
                    <a:lstStyle/>
                    <a:p>
                      <a:endParaRPr lang="en-US"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16-21 Does not thoroughly evaluate evidence or uses it to support weak arguments.</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dk1"/>
                          </a:solidFill>
                          <a:effectLst/>
                          <a:latin typeface="+mn-lt"/>
                          <a:ea typeface="+mn-ea"/>
                          <a:cs typeface="+mn-cs"/>
                        </a:rPr>
                        <a:t>19-22</a:t>
                      </a:r>
                      <a:r>
                        <a:rPr lang="en-GB" sz="1000" b="1" kern="1200" dirty="0">
                          <a:solidFill>
                            <a:schemeClr val="dk1"/>
                          </a:solidFill>
                          <a:effectLst/>
                          <a:latin typeface="+mn-lt"/>
                          <a:ea typeface="+mn-ea"/>
                          <a:cs typeface="+mn-cs"/>
                        </a:rPr>
                        <a:t> Evaluates evidence</a:t>
                      </a:r>
                      <a:r>
                        <a:rPr lang="en-GB" sz="1000" kern="1200" dirty="0">
                          <a:solidFill>
                            <a:schemeClr val="dk1"/>
                          </a:solidFill>
                          <a:effectLst/>
                          <a:latin typeface="+mn-lt"/>
                          <a:ea typeface="+mn-ea"/>
                          <a:cs typeface="+mn-cs"/>
                        </a:rPr>
                        <a:t>, but analysis may lack depth or clarity.</a:t>
                      </a:r>
                    </a:p>
                    <a:p>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effectLst/>
                          <a:latin typeface="+mn-lt"/>
                          <a:ea typeface="+mn-ea"/>
                          <a:cs typeface="+mn-cs"/>
                        </a:rPr>
                        <a:t>23- 25 Thoroughly evaluates evidence and uses it to support logical arguments about potential impacts.</a:t>
                      </a:r>
                    </a:p>
                  </a:txBody>
                  <a:tcPr/>
                </a:tc>
                <a:extLst>
                  <a:ext uri="{0D108BD9-81ED-4DB2-BD59-A6C34878D82A}">
                    <a16:rowId xmlns:a16="http://schemas.microsoft.com/office/drawing/2014/main" val="4062512394"/>
                  </a:ext>
                </a:extLst>
              </a:tr>
              <a:tr h="370840">
                <a:tc>
                  <a:txBody>
                    <a:bodyPr/>
                    <a:lstStyle/>
                    <a:p>
                      <a:r>
                        <a:rPr lang="en-US" sz="1000" dirty="0"/>
                        <a:t>Reasoning/Conclusion 20%</a:t>
                      </a:r>
                    </a:p>
                  </a:txBody>
                  <a:tcPr/>
                </a:tc>
                <a:tc>
                  <a:txBody>
                    <a:bodyPr/>
                    <a:lstStyle/>
                    <a:p>
                      <a:endParaRPr lang="en-US" sz="1000"/>
                    </a:p>
                  </a:txBody>
                  <a:tcPr/>
                </a:tc>
                <a:tc>
                  <a:txBody>
                    <a:bodyPr/>
                    <a:lstStyle/>
                    <a:p>
                      <a:r>
                        <a:rPr lang="en-US" sz="1000" dirty="0"/>
                        <a:t>13-14 Two sections are present but lack coherence</a:t>
                      </a:r>
                    </a:p>
                  </a:txBody>
                  <a:tcPr/>
                </a:tc>
                <a:tc>
                  <a:txBody>
                    <a:bodyPr/>
                    <a:lstStyle/>
                    <a:p>
                      <a:r>
                        <a:rPr lang="en-US" sz="1000" dirty="0"/>
                        <a:t>15-17The two reasons are somewhat correlated but may not be clear and cohesive.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18-20 The two reasons are thematically related in a logical and reasonable manner, demonstration a clear and cohesive argument</a:t>
                      </a:r>
                    </a:p>
                  </a:txBody>
                  <a:tcPr/>
                </a:tc>
                <a:extLst>
                  <a:ext uri="{0D108BD9-81ED-4DB2-BD59-A6C34878D82A}">
                    <a16:rowId xmlns:a16="http://schemas.microsoft.com/office/drawing/2014/main" val="3245677302"/>
                  </a:ext>
                </a:extLst>
              </a:tr>
              <a:tr h="370840">
                <a:tc>
                  <a:txBody>
                    <a:bodyPr/>
                    <a:lstStyle/>
                    <a:p>
                      <a:r>
                        <a:rPr lang="en-US" sz="1000" dirty="0"/>
                        <a:t>Overall score: _______/100 points</a:t>
                      </a:r>
                    </a:p>
                    <a:p>
                      <a:endParaRPr lang="en-US" sz="1000" dirty="0"/>
                    </a:p>
                  </a:txBody>
                  <a:tcPr/>
                </a:tc>
                <a:tc>
                  <a:txBody>
                    <a:bodyPr/>
                    <a:lstStyle/>
                    <a:p>
                      <a:endParaRPr lang="en-US" sz="1000" dirty="0"/>
                    </a:p>
                  </a:txBody>
                  <a:tcPr/>
                </a:tc>
                <a:tc>
                  <a:txBody>
                    <a:bodyPr/>
                    <a:lstStyle/>
                    <a:p>
                      <a:r>
                        <a:rPr lang="en-US" sz="1000" dirty="0"/>
                        <a:t>Note:</a:t>
                      </a:r>
                    </a:p>
                  </a:txBody>
                  <a:tcPr/>
                </a:tc>
                <a:tc>
                  <a:txBody>
                    <a:bodyPr/>
                    <a:lstStyle/>
                    <a:p>
                      <a:r>
                        <a:rPr lang="en-US" sz="1000" dirty="0"/>
                        <a:t>Note:</a:t>
                      </a:r>
                    </a:p>
                  </a:txBody>
                  <a:tcPr/>
                </a:tc>
                <a:tc>
                  <a:txBody>
                    <a:bodyPr/>
                    <a:lstStyle/>
                    <a:p>
                      <a:r>
                        <a:rPr lang="en-US" sz="1000" dirty="0"/>
                        <a:t>Note:</a:t>
                      </a:r>
                    </a:p>
                  </a:txBody>
                  <a:tcPr/>
                </a:tc>
                <a:extLst>
                  <a:ext uri="{0D108BD9-81ED-4DB2-BD59-A6C34878D82A}">
                    <a16:rowId xmlns:a16="http://schemas.microsoft.com/office/drawing/2014/main" val="1710749172"/>
                  </a:ext>
                </a:extLst>
              </a:tr>
            </a:tbl>
          </a:graphicData>
        </a:graphic>
      </p:graphicFrame>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7B269B65-81F2-3954-B85F-00447F74C94C}"/>
                  </a:ext>
                </a:extLst>
              </p14:cNvPr>
              <p14:cNvContentPartPr/>
              <p14:nvPr/>
            </p14:nvContentPartPr>
            <p14:xfrm>
              <a:off x="7778100" y="2698620"/>
              <a:ext cx="2522160" cy="3805200"/>
            </p14:xfrm>
          </p:contentPart>
        </mc:Choice>
        <mc:Fallback xmlns="">
          <p:pic>
            <p:nvPicPr>
              <p:cNvPr id="8" name="Ink 7">
                <a:extLst>
                  <a:ext uri="{FF2B5EF4-FFF2-40B4-BE49-F238E27FC236}">
                    <a16:creationId xmlns:a16="http://schemas.microsoft.com/office/drawing/2014/main" id="{7B269B65-81F2-3954-B85F-00447F74C94C}"/>
                  </a:ext>
                </a:extLst>
              </p:cNvPr>
              <p:cNvPicPr/>
              <p:nvPr/>
            </p:nvPicPr>
            <p:blipFill>
              <a:blip r:embed="rId7"/>
              <a:stretch>
                <a:fillRect/>
              </a:stretch>
            </p:blipFill>
            <p:spPr>
              <a:xfrm>
                <a:off x="7769100" y="2689620"/>
                <a:ext cx="2539800" cy="3822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3959217A-928B-F6D8-61A8-7AAD384A9593}"/>
                  </a:ext>
                </a:extLst>
              </p14:cNvPr>
              <p14:cNvContentPartPr/>
              <p14:nvPr/>
            </p14:nvContentPartPr>
            <p14:xfrm>
              <a:off x="8671620" y="2737860"/>
              <a:ext cx="9000" cy="14760"/>
            </p14:xfrm>
          </p:contentPart>
        </mc:Choice>
        <mc:Fallback xmlns="">
          <p:pic>
            <p:nvPicPr>
              <p:cNvPr id="11" name="Ink 10">
                <a:extLst>
                  <a:ext uri="{FF2B5EF4-FFF2-40B4-BE49-F238E27FC236}">
                    <a16:creationId xmlns:a16="http://schemas.microsoft.com/office/drawing/2014/main" id="{3959217A-928B-F6D8-61A8-7AAD384A9593}"/>
                  </a:ext>
                </a:extLst>
              </p:cNvPr>
              <p:cNvPicPr/>
              <p:nvPr/>
            </p:nvPicPr>
            <p:blipFill>
              <a:blip r:embed="rId9"/>
              <a:stretch>
                <a:fillRect/>
              </a:stretch>
            </p:blipFill>
            <p:spPr>
              <a:xfrm>
                <a:off x="8662980" y="2729220"/>
                <a:ext cx="26640" cy="32400"/>
              </a:xfrm>
              <a:prstGeom prst="rect">
                <a:avLst/>
              </a:prstGeom>
            </p:spPr>
          </p:pic>
        </mc:Fallback>
      </mc:AlternateContent>
      <p:grpSp>
        <p:nvGrpSpPr>
          <p:cNvPr id="18" name="Group 17">
            <a:extLst>
              <a:ext uri="{FF2B5EF4-FFF2-40B4-BE49-F238E27FC236}">
                <a16:creationId xmlns:a16="http://schemas.microsoft.com/office/drawing/2014/main" id="{970E62AF-2F48-2C02-F0E2-BE63CDB37F98}"/>
              </a:ext>
            </a:extLst>
          </p:cNvPr>
          <p:cNvGrpSpPr/>
          <p:nvPr/>
        </p:nvGrpSpPr>
        <p:grpSpPr>
          <a:xfrm>
            <a:off x="7051980" y="7410300"/>
            <a:ext cx="14760" cy="360"/>
            <a:chOff x="7051980" y="7410300"/>
            <a:chExt cx="14760" cy="360"/>
          </a:xfrm>
        </p:grpSpPr>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3193B47A-1233-4BFF-1334-EDD704A73161}"/>
                    </a:ext>
                  </a:extLst>
                </p14:cNvPr>
                <p14:cNvContentPartPr/>
                <p14:nvPr/>
              </p14:nvContentPartPr>
              <p14:xfrm>
                <a:off x="7051980" y="7410300"/>
                <a:ext cx="6120" cy="360"/>
              </p14:xfrm>
            </p:contentPart>
          </mc:Choice>
          <mc:Fallback xmlns="">
            <p:pic>
              <p:nvPicPr>
                <p:cNvPr id="15" name="Ink 14">
                  <a:extLst>
                    <a:ext uri="{FF2B5EF4-FFF2-40B4-BE49-F238E27FC236}">
                      <a16:creationId xmlns:a16="http://schemas.microsoft.com/office/drawing/2014/main" id="{3193B47A-1233-4BFF-1334-EDD704A73161}"/>
                    </a:ext>
                  </a:extLst>
                </p:cNvPr>
                <p:cNvPicPr/>
                <p:nvPr/>
              </p:nvPicPr>
              <p:blipFill>
                <a:blip r:embed="rId11"/>
                <a:stretch>
                  <a:fillRect/>
                </a:stretch>
              </p:blipFill>
              <p:spPr>
                <a:xfrm>
                  <a:off x="7042980" y="7401300"/>
                  <a:ext cx="23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88CE8BBF-A976-4A7B-D11E-58CE75D30228}"/>
                    </a:ext>
                  </a:extLst>
                </p14:cNvPr>
                <p14:cNvContentPartPr/>
                <p14:nvPr/>
              </p14:nvContentPartPr>
              <p14:xfrm>
                <a:off x="7060620" y="7410300"/>
                <a:ext cx="6120" cy="360"/>
              </p14:xfrm>
            </p:contentPart>
          </mc:Choice>
          <mc:Fallback xmlns="">
            <p:pic>
              <p:nvPicPr>
                <p:cNvPr id="16" name="Ink 15">
                  <a:extLst>
                    <a:ext uri="{FF2B5EF4-FFF2-40B4-BE49-F238E27FC236}">
                      <a16:creationId xmlns:a16="http://schemas.microsoft.com/office/drawing/2014/main" id="{88CE8BBF-A976-4A7B-D11E-58CE75D30228}"/>
                    </a:ext>
                  </a:extLst>
                </p:cNvPr>
                <p:cNvPicPr/>
                <p:nvPr/>
              </p:nvPicPr>
              <p:blipFill>
                <a:blip r:embed="rId11"/>
                <a:stretch>
                  <a:fillRect/>
                </a:stretch>
              </p:blipFill>
              <p:spPr>
                <a:xfrm>
                  <a:off x="7051620" y="7401300"/>
                  <a:ext cx="23760" cy="18000"/>
                </a:xfrm>
                <a:prstGeom prst="rect">
                  <a:avLst/>
                </a:prstGeom>
              </p:spPr>
            </p:pic>
          </mc:Fallback>
        </mc:AlternateContent>
      </p:grpSp>
    </p:spTree>
    <p:extLst>
      <p:ext uri="{BB962C8B-B14F-4D97-AF65-F5344CB8AC3E}">
        <p14:creationId xmlns:p14="http://schemas.microsoft.com/office/powerpoint/2010/main" val="60582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835025" y="218690"/>
            <a:ext cx="5522750" cy="1492476"/>
          </a:xfrm>
        </p:spPr>
        <p:txBody>
          <a:bodyPr>
            <a:normAutofit/>
          </a:bodyPr>
          <a:lstStyle/>
          <a:p>
            <a:r>
              <a:rPr lang="en-US" dirty="0" err="1"/>
              <a:t>GenEd</a:t>
            </a:r>
            <a:r>
              <a:rPr lang="en-US" dirty="0"/>
              <a:t> Resources </a:t>
            </a:r>
            <a:br>
              <a:rPr lang="en-US" dirty="0"/>
            </a:br>
            <a:r>
              <a:rPr lang="en-US" dirty="0"/>
              <a:t>for you as instructors </a:t>
            </a:r>
          </a:p>
        </p:txBody>
      </p:sp>
      <p:sp>
        <p:nvSpPr>
          <p:cNvPr id="4" name="Text Placeholder 3">
            <a:extLst>
              <a:ext uri="{FF2B5EF4-FFF2-40B4-BE49-F238E27FC236}">
                <a16:creationId xmlns:a16="http://schemas.microsoft.com/office/drawing/2014/main" id="{BEADE196-D9E3-43FA-AE5E-8A67A4DFD48F}"/>
              </a:ext>
            </a:extLst>
          </p:cNvPr>
          <p:cNvSpPr>
            <a:spLocks noGrp="1"/>
          </p:cNvSpPr>
          <p:nvPr>
            <p:ph type="body" sz="quarter" idx="13"/>
          </p:nvPr>
        </p:nvSpPr>
        <p:spPr>
          <a:xfrm>
            <a:off x="117567" y="1920241"/>
            <a:ext cx="6926968" cy="3124726"/>
          </a:xfrm>
        </p:spPr>
        <p:txBody>
          <a:bodyPr>
            <a:normAutofit fontScale="92500"/>
          </a:bodyPr>
          <a:lstStyle/>
          <a:p>
            <a:pPr algn="l"/>
            <a:r>
              <a:rPr lang="en-US" sz="3600" b="1" dirty="0">
                <a:ea typeface="+mn-lt"/>
                <a:cs typeface="+mn-lt"/>
                <a:hlinkClick r:id="rId2"/>
              </a:rPr>
              <a:t>Gen Ed Assessment at UNM </a:t>
            </a:r>
            <a:endParaRPr lang="en-US" sz="3600" b="1" dirty="0">
              <a:ea typeface="+mn-lt"/>
              <a:cs typeface="+mn-lt"/>
            </a:endParaRPr>
          </a:p>
          <a:p>
            <a:pPr algn="l"/>
            <a:r>
              <a:rPr lang="en-US" sz="3600" dirty="0" err="1">
                <a:ea typeface="+mn-lt"/>
                <a:cs typeface="+mn-lt"/>
                <a:hlinkClick r:id="rId3"/>
              </a:rPr>
              <a:t>GenEd</a:t>
            </a:r>
            <a:r>
              <a:rPr lang="en-US" sz="3600" dirty="0">
                <a:ea typeface="+mn-lt"/>
                <a:cs typeface="+mn-lt"/>
                <a:hlinkClick r:id="rId3"/>
              </a:rPr>
              <a:t> Assignment Sample Collection</a:t>
            </a:r>
            <a:endParaRPr lang="en-US" sz="3600" dirty="0">
              <a:ea typeface="+mn-lt"/>
              <a:cs typeface="+mn-lt"/>
            </a:endParaRPr>
          </a:p>
          <a:p>
            <a:pPr algn="l"/>
            <a:r>
              <a:rPr lang="en-US" sz="3600" dirty="0" err="1">
                <a:solidFill>
                  <a:schemeClr val="accent6">
                    <a:lumMod val="40000"/>
                    <a:lumOff val="60000"/>
                  </a:schemeClr>
                </a:solidFill>
                <a:ea typeface="+mn-lt"/>
                <a:cs typeface="+mn-lt"/>
                <a:hlinkClick r:id="rId3"/>
              </a:rPr>
              <a:t>GenEd</a:t>
            </a:r>
            <a:r>
              <a:rPr lang="en-US" sz="3600" dirty="0">
                <a:solidFill>
                  <a:schemeClr val="accent6">
                    <a:lumMod val="40000"/>
                    <a:lumOff val="60000"/>
                  </a:schemeClr>
                </a:solidFill>
                <a:ea typeface="+mn-lt"/>
                <a:cs typeface="+mn-lt"/>
                <a:hlinkClick r:id="rId3"/>
              </a:rPr>
              <a:t> </a:t>
            </a:r>
            <a:r>
              <a:rPr lang="en-US" sz="3600" dirty="0">
                <a:ea typeface="+mn-lt"/>
                <a:cs typeface="+mn-lt"/>
                <a:hlinkClick r:id="rId3"/>
              </a:rPr>
              <a:t>Essential Skill Rubrics</a:t>
            </a:r>
            <a:endParaRPr lang="en-US" sz="3600" dirty="0">
              <a:ea typeface="+mn-lt"/>
              <a:cs typeface="+mn-lt"/>
            </a:endParaRPr>
          </a:p>
          <a:p>
            <a:pPr algn="l">
              <a:lnSpc>
                <a:spcPct val="100000"/>
              </a:lnSpc>
              <a:spcBef>
                <a:spcPts val="0"/>
              </a:spcBef>
            </a:pPr>
            <a:endParaRPr lang="en-US" sz="3600" b="1" dirty="0"/>
          </a:p>
        </p:txBody>
      </p:sp>
      <p:sp>
        <p:nvSpPr>
          <p:cNvPr id="23" name="Slide Number Placeholder 22">
            <a:extLst>
              <a:ext uri="{FF2B5EF4-FFF2-40B4-BE49-F238E27FC236}">
                <a16:creationId xmlns:a16="http://schemas.microsoft.com/office/drawing/2014/main" id="{582F04BB-2151-48C9-B2F9-0353C8536DF5}"/>
              </a:ext>
            </a:extLst>
          </p:cNvPr>
          <p:cNvSpPr>
            <a:spLocks noGrp="1"/>
          </p:cNvSpPr>
          <p:nvPr>
            <p:ph type="sldNum" sz="quarter" idx="20"/>
          </p:nvPr>
        </p:nvSpPr>
        <p:spPr>
          <a:xfrm>
            <a:off x="5548268" y="6356350"/>
            <a:ext cx="809507" cy="365125"/>
          </a:xfrm>
        </p:spPr>
        <p:txBody>
          <a:bodyPr/>
          <a:lstStyle/>
          <a:p>
            <a:fld id="{B5CEABB6-07DC-46E8-9B57-56EC44A396E5}" type="slidenum">
              <a:rPr lang="en-US" smtClean="0"/>
              <a:pPr/>
              <a:t>24</a:t>
            </a:fld>
            <a:endParaRPr lang="en-US" dirty="0"/>
          </a:p>
        </p:txBody>
      </p:sp>
      <p:pic>
        <p:nvPicPr>
          <p:cNvPr id="16" name="Picture Placeholder 15" descr="person with green glasses and pink shirt against blue background">
            <a:extLst>
              <a:ext uri="{FF2B5EF4-FFF2-40B4-BE49-F238E27FC236}">
                <a16:creationId xmlns:a16="http://schemas.microsoft.com/office/drawing/2014/main" id="{7CE006F8-BA8F-404B-9E8B-7BE858DD6C27}"/>
              </a:ext>
            </a:extLst>
          </p:cNvPr>
          <p:cNvPicPr>
            <a:picLocks noGrp="1" noChangeAspect="1"/>
          </p:cNvPicPr>
          <p:nvPr>
            <p:ph type="pic" sz="quarter" idx="16"/>
          </p:nvPr>
        </p:nvPicPr>
        <p:blipFill rotWithShape="1">
          <a:blip r:embed="rId4" cstate="print">
            <a:extLst>
              <a:ext uri="{28A0092B-C50C-407E-A947-70E740481C1C}">
                <a14:useLocalDpi xmlns:a14="http://schemas.microsoft.com/office/drawing/2010/main"/>
              </a:ext>
            </a:extLst>
          </a:blip>
          <a:srcRect/>
          <a:stretch/>
        </p:blipFill>
        <p:spPr>
          <a:xfrm>
            <a:off x="7044535" y="1713063"/>
            <a:ext cx="1711372" cy="1711984"/>
          </a:xfrm>
        </p:spPr>
      </p:pic>
      <p:pic>
        <p:nvPicPr>
          <p:cNvPr id="14" name="Picture Placeholder 13" descr="person with pink shirt against yellow background">
            <a:extLst>
              <a:ext uri="{FF2B5EF4-FFF2-40B4-BE49-F238E27FC236}">
                <a16:creationId xmlns:a16="http://schemas.microsoft.com/office/drawing/2014/main" id="{C1ED1EAB-99F9-49E1-AE0D-147B02AB8DBC}"/>
              </a:ext>
            </a:extLst>
          </p:cNvPr>
          <p:cNvPicPr>
            <a:picLocks noGrp="1" noChangeAspect="1"/>
          </p:cNvPicPr>
          <p:nvPr>
            <p:ph type="pic" sz="quarter" idx="14"/>
          </p:nvPr>
        </p:nvPicPr>
        <p:blipFill rotWithShape="1">
          <a:blip r:embed="rId5" cstate="print">
            <a:extLst>
              <a:ext uri="{28A0092B-C50C-407E-A947-70E740481C1C}">
                <a14:useLocalDpi xmlns:a14="http://schemas.microsoft.com/office/drawing/2010/main"/>
              </a:ext>
            </a:extLst>
          </a:blip>
          <a:srcRect/>
          <a:stretch/>
        </p:blipFill>
        <p:spPr>
          <a:xfrm>
            <a:off x="10472928" y="0"/>
            <a:ext cx="1719072" cy="1711166"/>
          </a:xfrm>
        </p:spPr>
      </p:pic>
      <p:pic>
        <p:nvPicPr>
          <p:cNvPr id="18" name="Picture Placeholder 17" descr="person with red hair in front of pink background">
            <a:extLst>
              <a:ext uri="{FF2B5EF4-FFF2-40B4-BE49-F238E27FC236}">
                <a16:creationId xmlns:a16="http://schemas.microsoft.com/office/drawing/2014/main" id="{01883369-FE50-4F8D-AB68-2B4C23532683}"/>
              </a:ext>
            </a:extLst>
          </p:cNvPr>
          <p:cNvPicPr>
            <a:picLocks noGrp="1" noChangeAspect="1"/>
          </p:cNvPicPr>
          <p:nvPr>
            <p:ph type="pic" sz="quarter" idx="15"/>
          </p:nvPr>
        </p:nvPicPr>
        <p:blipFill rotWithShape="1">
          <a:blip r:embed="rId6" cstate="print">
            <a:extLst>
              <a:ext uri="{28A0092B-C50C-407E-A947-70E740481C1C}">
                <a14:useLocalDpi xmlns:a14="http://schemas.microsoft.com/office/drawing/2010/main"/>
              </a:ext>
            </a:extLst>
          </a:blip>
          <a:srcRect/>
          <a:stretch/>
        </p:blipFill>
        <p:spPr>
          <a:xfrm>
            <a:off x="10472928" y="5138928"/>
            <a:ext cx="1719072" cy="1719072"/>
          </a:xfrm>
        </p:spPr>
      </p:pic>
      <p:sp>
        <p:nvSpPr>
          <p:cNvPr id="5" name="TextBox 4">
            <a:extLst>
              <a:ext uri="{FF2B5EF4-FFF2-40B4-BE49-F238E27FC236}">
                <a16:creationId xmlns:a16="http://schemas.microsoft.com/office/drawing/2014/main" id="{2AE7529E-242E-8978-CE45-4807CF46C149}"/>
              </a:ext>
            </a:extLst>
          </p:cNvPr>
          <p:cNvSpPr txBox="1"/>
          <p:nvPr/>
        </p:nvSpPr>
        <p:spPr>
          <a:xfrm>
            <a:off x="835025" y="5475244"/>
            <a:ext cx="5314981" cy="954107"/>
          </a:xfrm>
          <a:prstGeom prst="rect">
            <a:avLst/>
          </a:prstGeom>
          <a:noFill/>
        </p:spPr>
        <p:txBody>
          <a:bodyPr wrap="none" rtlCol="0">
            <a:spAutoFit/>
          </a:bodyPr>
          <a:lstStyle/>
          <a:p>
            <a:r>
              <a:rPr lang="en-US" sz="2800" b="1" dirty="0"/>
              <a:t>CONTACT US (JULIE &amp; EVA) </a:t>
            </a:r>
          </a:p>
          <a:p>
            <a:pPr algn="ctr"/>
            <a:r>
              <a:rPr lang="en-US" sz="2800" b="1" dirty="0"/>
              <a:t>@ </a:t>
            </a:r>
            <a:r>
              <a:rPr lang="en-US" sz="2800" b="1" dirty="0">
                <a:hlinkClick r:id="rId7"/>
              </a:rPr>
              <a:t>ASSESS@UNM.EDU</a:t>
            </a:r>
            <a:r>
              <a:rPr lang="en-US" sz="2800" b="1" dirty="0"/>
              <a:t> </a:t>
            </a:r>
          </a:p>
        </p:txBody>
      </p:sp>
    </p:spTree>
    <p:extLst>
      <p:ext uri="{BB962C8B-B14F-4D97-AF65-F5344CB8AC3E}">
        <p14:creationId xmlns:p14="http://schemas.microsoft.com/office/powerpoint/2010/main" val="246212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624563" y="3316265"/>
            <a:ext cx="5641522" cy="2545383"/>
          </a:xfrm>
        </p:spPr>
        <p:txBody>
          <a:bodyPr>
            <a:normAutofit fontScale="90000"/>
          </a:bodyPr>
          <a:lstStyle/>
          <a:p>
            <a:r>
              <a:rPr lang="en-US" sz="2200" u="sng" dirty="0">
                <a:cs typeface="Calibri"/>
              </a:rPr>
              <a:t>Essential Skill</a:t>
            </a:r>
            <a:r>
              <a:rPr lang="en-US" sz="2200" dirty="0">
                <a:cs typeface="Calibri"/>
              </a:rPr>
              <a:t>: </a:t>
            </a:r>
            <a:r>
              <a:rPr lang="en-US" sz="2200" b="0" dirty="0">
                <a:cs typeface="Calibri"/>
              </a:rPr>
              <a:t>baseline expectations of skills and learning students should acquire as part of the General Education experience.</a:t>
            </a:r>
            <a:br>
              <a:rPr lang="en-US" sz="2200" b="0" dirty="0">
                <a:cs typeface="Calibri"/>
              </a:rPr>
            </a:br>
            <a:br>
              <a:rPr lang="en-US" sz="2200" b="0" dirty="0">
                <a:cs typeface="Calibri"/>
              </a:rPr>
            </a:br>
            <a:r>
              <a:rPr lang="en-US" sz="2200" u="sng" dirty="0" err="1">
                <a:cs typeface="Calibri"/>
              </a:rPr>
              <a:t>GenEd</a:t>
            </a:r>
            <a:r>
              <a:rPr lang="en-US" sz="2200" u="sng" dirty="0">
                <a:cs typeface="Calibri"/>
              </a:rPr>
              <a:t> Rubrics</a:t>
            </a:r>
            <a:r>
              <a:rPr lang="en-US" sz="2200" dirty="0">
                <a:cs typeface="Calibri"/>
              </a:rPr>
              <a:t>: </a:t>
            </a:r>
            <a:r>
              <a:rPr lang="en-US" sz="2200" b="0" dirty="0">
                <a:cs typeface="Calibri"/>
              </a:rPr>
              <a:t>these rubrics are currently used to assess General Education Component Skills at UNM, but they can also be a tool for you in your courses. Anyone can borrow from the language when creating rubrics in their courses.</a:t>
            </a:r>
            <a:br>
              <a:rPr lang="en-US" sz="2000" b="0" dirty="0">
                <a:cs typeface="Calibri"/>
              </a:rPr>
            </a:br>
            <a:br>
              <a:rPr lang="en-US" sz="2000" dirty="0">
                <a:cs typeface="Calibri"/>
              </a:rPr>
            </a:br>
            <a:br>
              <a:rPr lang="en-US" sz="3200" dirty="0">
                <a:cs typeface="Calibri"/>
              </a:rPr>
            </a:br>
            <a:endParaRPr lang="en-US" sz="3200" dirty="0"/>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1178185" y="2750208"/>
            <a:ext cx="2706576" cy="1132113"/>
          </a:xfrm>
        </p:spPr>
        <p:txBody>
          <a:bodyPr>
            <a:noAutofit/>
          </a:bodyPr>
          <a:lstStyle/>
          <a:p>
            <a:pPr algn="ctr">
              <a:spcBef>
                <a:spcPts val="0"/>
              </a:spcBef>
            </a:pPr>
            <a:r>
              <a:rPr lang="en-US" sz="4000" dirty="0">
                <a:cs typeface="Calibri Light"/>
              </a:rPr>
              <a:t>Key</a:t>
            </a:r>
          </a:p>
          <a:p>
            <a:pPr algn="ctr">
              <a:spcBef>
                <a:spcPts val="0"/>
              </a:spcBef>
            </a:pPr>
            <a:r>
              <a:rPr lang="en-US" sz="4000" dirty="0">
                <a:cs typeface="Calibri Light"/>
              </a:rPr>
              <a:t> Information</a:t>
            </a:r>
            <a:endParaRPr lang="en-US" sz="4000" b="1" dirty="0">
              <a:solidFill>
                <a:schemeClr val="tx1"/>
              </a:solidFill>
            </a:endParaRPr>
          </a:p>
        </p:txBody>
      </p:sp>
      <p:sp>
        <p:nvSpPr>
          <p:cNvPr id="4" name="TextBox 3">
            <a:extLst>
              <a:ext uri="{FF2B5EF4-FFF2-40B4-BE49-F238E27FC236}">
                <a16:creationId xmlns:a16="http://schemas.microsoft.com/office/drawing/2014/main" id="{31D9FFF6-694B-B428-B045-E8653FB453D5}"/>
              </a:ext>
            </a:extLst>
          </p:cNvPr>
          <p:cNvSpPr txBox="1"/>
          <p:nvPr/>
        </p:nvSpPr>
        <p:spPr>
          <a:xfrm>
            <a:off x="4016415" y="263461"/>
            <a:ext cx="7249670" cy="1015663"/>
          </a:xfrm>
          <a:prstGeom prst="rect">
            <a:avLst/>
          </a:prstGeom>
          <a:solidFill>
            <a:schemeClr val="accent4"/>
          </a:solidFill>
        </p:spPr>
        <p:txBody>
          <a:bodyPr wrap="square" rtlCol="0">
            <a:spAutoFit/>
          </a:bodyPr>
          <a:lstStyle/>
          <a:p>
            <a:r>
              <a:rPr lang="en-US" sz="2000" b="1" dirty="0">
                <a:solidFill>
                  <a:schemeClr val="bg1"/>
                </a:solidFill>
              </a:rPr>
              <a:t>NMHED GE certified courses are 1000 and  2000 level courses that have been approved via UNM curriculum workflow and the state:   gened.unm.edu </a:t>
            </a:r>
          </a:p>
        </p:txBody>
      </p:sp>
    </p:spTree>
    <p:extLst>
      <p:ext uri="{BB962C8B-B14F-4D97-AF65-F5344CB8AC3E}">
        <p14:creationId xmlns:p14="http://schemas.microsoft.com/office/powerpoint/2010/main" val="303224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8CF6CB-8761-AED3-D354-F99D2964BAEE}"/>
              </a:ext>
            </a:extLst>
          </p:cNvPr>
          <p:cNvSpPr>
            <a:spLocks noGrp="1"/>
          </p:cNvSpPr>
          <p:nvPr>
            <p:ph type="title"/>
          </p:nvPr>
        </p:nvSpPr>
        <p:spPr/>
        <p:txBody>
          <a:bodyPr/>
          <a:lstStyle/>
          <a:p>
            <a:r>
              <a:rPr lang="en-US" dirty="0"/>
              <a:t>UNM within NMHED</a:t>
            </a:r>
          </a:p>
        </p:txBody>
      </p:sp>
      <p:sp>
        <p:nvSpPr>
          <p:cNvPr id="7" name="Slide Number Placeholder 6">
            <a:extLst>
              <a:ext uri="{FF2B5EF4-FFF2-40B4-BE49-F238E27FC236}">
                <a16:creationId xmlns:a16="http://schemas.microsoft.com/office/drawing/2014/main" id="{981FDB8C-332C-B507-848A-04ADB26A71D5}"/>
              </a:ext>
            </a:extLst>
          </p:cNvPr>
          <p:cNvSpPr>
            <a:spLocks noGrp="1"/>
          </p:cNvSpPr>
          <p:nvPr>
            <p:ph type="sldNum" sz="quarter" idx="4"/>
          </p:nvPr>
        </p:nvSpPr>
        <p:spPr/>
        <p:txBody>
          <a:bodyPr/>
          <a:lstStyle/>
          <a:p>
            <a:fld id="{B5CEABB6-07DC-46E8-9B57-56EC44A396E5}" type="slidenum">
              <a:rPr lang="en-US" smtClean="0"/>
              <a:pPr/>
              <a:t>4</a:t>
            </a:fld>
            <a:endParaRPr lang="en-US" dirty="0"/>
          </a:p>
        </p:txBody>
      </p:sp>
      <p:sp>
        <p:nvSpPr>
          <p:cNvPr id="9" name="TextBox 8">
            <a:extLst>
              <a:ext uri="{FF2B5EF4-FFF2-40B4-BE49-F238E27FC236}">
                <a16:creationId xmlns:a16="http://schemas.microsoft.com/office/drawing/2014/main" id="{81DAD491-9ED9-173A-524C-11CEFB681058}"/>
              </a:ext>
            </a:extLst>
          </p:cNvPr>
          <p:cNvSpPr txBox="1"/>
          <p:nvPr/>
        </p:nvSpPr>
        <p:spPr>
          <a:xfrm>
            <a:off x="2888794" y="621313"/>
            <a:ext cx="8477898" cy="461665"/>
          </a:xfrm>
          <a:prstGeom prst="rect">
            <a:avLst/>
          </a:prstGeom>
          <a:noFill/>
        </p:spPr>
        <p:txBody>
          <a:bodyPr wrap="none" rtlCol="0">
            <a:spAutoFit/>
          </a:bodyPr>
          <a:lstStyle/>
          <a:p>
            <a:r>
              <a:rPr lang="en-US" sz="2400" dirty="0">
                <a:solidFill>
                  <a:schemeClr val="bg1"/>
                </a:solidFill>
              </a:rPr>
              <a:t>NEW MEXICO (Common) Course Numbering System (NMCOS)</a:t>
            </a:r>
          </a:p>
        </p:txBody>
      </p:sp>
      <p:sp>
        <p:nvSpPr>
          <p:cNvPr id="10" name="TextBox 9">
            <a:extLst>
              <a:ext uri="{FF2B5EF4-FFF2-40B4-BE49-F238E27FC236}">
                <a16:creationId xmlns:a16="http://schemas.microsoft.com/office/drawing/2014/main" id="{B97CB1E6-0623-7DF5-F92D-14707C979B62}"/>
              </a:ext>
            </a:extLst>
          </p:cNvPr>
          <p:cNvSpPr txBox="1"/>
          <p:nvPr/>
        </p:nvSpPr>
        <p:spPr>
          <a:xfrm>
            <a:off x="3006247" y="1632875"/>
            <a:ext cx="8794119" cy="4739759"/>
          </a:xfrm>
          <a:prstGeom prst="rect">
            <a:avLst/>
          </a:prstGeom>
          <a:noFill/>
        </p:spPr>
        <p:txBody>
          <a:bodyPr wrap="square" rtlCol="0">
            <a:spAutoFit/>
          </a:bodyPr>
          <a:lstStyle/>
          <a:p>
            <a:endParaRPr lang="en-US" sz="2000" dirty="0"/>
          </a:p>
          <a:p>
            <a:r>
              <a:rPr lang="en-US" sz="2000" dirty="0"/>
              <a:t>1. The New Mexico Common Course Numbering System (NMCCN) is a standardized system used to identify and classify courses across different institutions in New Mexico, ensuring consistency and comparability in course content and numbering. </a:t>
            </a:r>
          </a:p>
          <a:p>
            <a:endParaRPr lang="en-US" sz="2000" dirty="0"/>
          </a:p>
          <a:p>
            <a:r>
              <a:rPr lang="en-US" sz="2000" dirty="0"/>
              <a:t>2. This system facilitates the transfer of credits between institutions and helps students navigate course equivalencies.</a:t>
            </a:r>
          </a:p>
          <a:p>
            <a:endParaRPr lang="en-US" sz="2000" dirty="0"/>
          </a:p>
          <a:p>
            <a:r>
              <a:rPr lang="en-US" sz="2000" dirty="0"/>
              <a:t>3. Approved NMHED GE courses have 4 digits (1000 or 2000) and student learning outcomes are available: </a:t>
            </a:r>
            <a:r>
              <a:rPr lang="en-US" dirty="0">
                <a:solidFill>
                  <a:schemeClr val="bg1"/>
                </a:solidFill>
                <a:hlinkClick r:id="rId2">
                  <a:extLst>
                    <a:ext uri="{A12FA001-AC4F-418D-AE19-62706E023703}">
                      <ahyp:hlinkClr xmlns:ahyp="http://schemas.microsoft.com/office/drawing/2018/hyperlinkcolor" val="tx"/>
                    </a:ext>
                  </a:extLst>
                </a:hlinkClick>
              </a:rPr>
              <a:t>NMHED course catalog with ALL student learning outcomes listed</a:t>
            </a:r>
            <a:endParaRPr lang="en-US" dirty="0">
              <a:solidFill>
                <a:schemeClr val="bg1"/>
              </a:solidFill>
            </a:endParaRPr>
          </a:p>
          <a:p>
            <a:endParaRPr lang="en-US" dirty="0"/>
          </a:p>
          <a:p>
            <a:endParaRPr lang="en-US" dirty="0"/>
          </a:p>
          <a:p>
            <a:endParaRPr lang="en-US" dirty="0"/>
          </a:p>
        </p:txBody>
      </p:sp>
    </p:spTree>
    <p:extLst>
      <p:ext uri="{BB962C8B-B14F-4D97-AF65-F5344CB8AC3E}">
        <p14:creationId xmlns:p14="http://schemas.microsoft.com/office/powerpoint/2010/main" val="3723858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lide Number Placeholder 56">
            <a:extLst>
              <a:ext uri="{FF2B5EF4-FFF2-40B4-BE49-F238E27FC236}">
                <a16:creationId xmlns:a16="http://schemas.microsoft.com/office/drawing/2014/main" id="{441E9947-AF04-4491-A853-16ED82EE7660}"/>
              </a:ext>
            </a:extLst>
          </p:cNvPr>
          <p:cNvSpPr>
            <a:spLocks noGrp="1"/>
          </p:cNvSpPr>
          <p:nvPr>
            <p:ph type="sldNum" sz="quarter" idx="4"/>
          </p:nvPr>
        </p:nvSpPr>
        <p:spPr>
          <a:xfrm>
            <a:off x="8610600" y="6356350"/>
            <a:ext cx="2743200" cy="365125"/>
          </a:xfrm>
        </p:spPr>
        <p:txBody>
          <a:bodyPr/>
          <a:lstStyle/>
          <a:p>
            <a:fld id="{B5CEABB6-07DC-46E8-9B57-56EC44A396E5}" type="slidenum">
              <a:rPr lang="en-US" smtClean="0"/>
              <a:pPr/>
              <a:t>5</a:t>
            </a:fld>
            <a:endParaRPr lang="en-US" dirty="0"/>
          </a:p>
        </p:txBody>
      </p:sp>
      <p:sp>
        <p:nvSpPr>
          <p:cNvPr id="52" name="Rectangle 51">
            <a:extLst>
              <a:ext uri="{FF2B5EF4-FFF2-40B4-BE49-F238E27FC236}">
                <a16:creationId xmlns:a16="http://schemas.microsoft.com/office/drawing/2014/main" id="{92D38DC6-B74C-4F9B-ADA7-1EB3FCEF13A8}"/>
              </a:ext>
              <a:ext uri="{C183D7F6-B498-43B3-948B-1728B52AA6E4}">
                <adec:decorative xmlns:adec="http://schemas.microsoft.com/office/drawing/2017/decorative" val="1"/>
              </a:ext>
            </a:extLst>
          </p:cNvPr>
          <p:cNvSpPr/>
          <p:nvPr/>
        </p:nvSpPr>
        <p:spPr>
          <a:xfrm>
            <a:off x="1130300" y="1436995"/>
            <a:ext cx="628650" cy="1822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11" name="Picture 2">
            <a:extLst>
              <a:ext uri="{FF2B5EF4-FFF2-40B4-BE49-F238E27FC236}">
                <a16:creationId xmlns:a16="http://schemas.microsoft.com/office/drawing/2014/main" id="{9B468C8D-D3E0-4D4C-833C-B6F61031E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930" y="240031"/>
            <a:ext cx="11407140" cy="6366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31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a:extLst>
            <a:ext uri="{FF2B5EF4-FFF2-40B4-BE49-F238E27FC236}">
              <a16:creationId xmlns:a16="http://schemas.microsoft.com/office/drawing/2014/main" id="{64F767D2-2B83-26E7-B6E7-DADB4CA83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554BA0-90A6-4BD4-9C6C-82D19DA1E875}"/>
              </a:ext>
            </a:extLst>
          </p:cNvPr>
          <p:cNvSpPr>
            <a:spLocks noGrp="1"/>
          </p:cNvSpPr>
          <p:nvPr>
            <p:ph type="title"/>
          </p:nvPr>
        </p:nvSpPr>
        <p:spPr>
          <a:xfrm>
            <a:off x="2133348" y="136525"/>
            <a:ext cx="8481061" cy="1325563"/>
          </a:xfrm>
        </p:spPr>
        <p:txBody>
          <a:bodyPr vert="horz" lIns="0" tIns="45720" rIns="91440" bIns="45720" rtlCol="0" anchor="b">
            <a:normAutofit/>
          </a:bodyPr>
          <a:lstStyle/>
          <a:p>
            <a:pPr algn="ctr"/>
            <a:r>
              <a:rPr lang="en-US" sz="4400" b="1" kern="1200" dirty="0">
                <a:solidFill>
                  <a:schemeClr val="tx1"/>
                </a:solidFill>
                <a:latin typeface="+mj-lt"/>
                <a:ea typeface="+mj-ea"/>
                <a:cs typeface="+mj-cs"/>
              </a:rPr>
              <a:t>Context </a:t>
            </a:r>
          </a:p>
        </p:txBody>
      </p:sp>
      <p:sp>
        <p:nvSpPr>
          <p:cNvPr id="7" name="Rectangle 6">
            <a:extLst>
              <a:ext uri="{FF2B5EF4-FFF2-40B4-BE49-F238E27FC236}">
                <a16:creationId xmlns:a16="http://schemas.microsoft.com/office/drawing/2014/main" id="{593161EE-DE08-C7BE-E21E-8D98C8794980}"/>
              </a:ext>
            </a:extLst>
          </p:cNvPr>
          <p:cNvSpPr/>
          <p:nvPr/>
        </p:nvSpPr>
        <p:spPr>
          <a:xfrm>
            <a:off x="584201" y="1560080"/>
            <a:ext cx="11201400" cy="4916920"/>
          </a:xfrm>
          <a:prstGeom prst="rect">
            <a:avLst/>
          </a:prstGeom>
        </p:spPr>
        <p:txBody>
          <a:bodyPr vert="horz" lIns="0" tIns="45720" rIns="91440" bIns="45720" rtlCol="0">
            <a:noAutofit/>
          </a:bodyPr>
          <a:lstStyle/>
          <a:p>
            <a:pPr marL="342900" indent="-342900" fontAlgn="base">
              <a:spcBef>
                <a:spcPts val="1000"/>
              </a:spcBef>
              <a:buFont typeface="Arial" panose="020B0604020202020204" pitchFamily="34" charset="0"/>
              <a:buChar char="•"/>
            </a:pPr>
            <a:endParaRPr lang="en-US" sz="2400" dirty="0"/>
          </a:p>
          <a:p>
            <a:pPr marL="342900" indent="-342900" fontAlgn="base">
              <a:spcBef>
                <a:spcPts val="1000"/>
              </a:spcBef>
              <a:buFont typeface="Arial" panose="020B0604020202020204" pitchFamily="34" charset="0"/>
              <a:buChar char="•"/>
            </a:pPr>
            <a:r>
              <a:rPr lang="en-US" sz="2400" dirty="0"/>
              <a:t>Our</a:t>
            </a:r>
            <a:r>
              <a:rPr lang="en-US" sz="2400" kern="1200" dirty="0">
                <a:latin typeface="+mn-lt"/>
                <a:ea typeface="+mn-ea"/>
                <a:cs typeface="+mn-cs"/>
              </a:rPr>
              <a:t> teaching is situated </a:t>
            </a:r>
            <a:r>
              <a:rPr lang="en-US" sz="2400" dirty="0"/>
              <a:t>as part of a larger community of curriculum and assessment.</a:t>
            </a:r>
          </a:p>
          <a:p>
            <a:pPr marL="342900" indent="-342900" fontAlgn="base">
              <a:spcBef>
                <a:spcPts val="1000"/>
              </a:spcBef>
              <a:buFont typeface="Arial" panose="020B0604020202020204" pitchFamily="34" charset="0"/>
              <a:buChar char="•"/>
            </a:pPr>
            <a:endParaRPr lang="en-US" sz="2400" kern="1200" dirty="0">
              <a:latin typeface="+mn-lt"/>
              <a:ea typeface="+mn-ea"/>
              <a:cs typeface="+mn-cs"/>
            </a:endParaRPr>
          </a:p>
          <a:p>
            <a:pPr marL="342900" indent="-342900" fontAlgn="base">
              <a:spcBef>
                <a:spcPts val="1000"/>
              </a:spcBef>
              <a:buFont typeface="Arial" panose="020B0604020202020204" pitchFamily="34" charset="0"/>
              <a:buChar char="•"/>
            </a:pPr>
            <a:r>
              <a:rPr lang="en-US" sz="2400" kern="1200" dirty="0">
                <a:latin typeface="+mn-lt"/>
                <a:ea typeface="+mn-ea"/>
                <a:cs typeface="+mn-cs"/>
              </a:rPr>
              <a:t>Importan</a:t>
            </a:r>
            <a:r>
              <a:rPr lang="en-US" sz="2400" dirty="0"/>
              <a:t>ce of familiarizing with such context at the institutional level to design, implement and inform our teaching practices.</a:t>
            </a:r>
          </a:p>
          <a:p>
            <a:pPr marL="342900" indent="-342900" fontAlgn="base">
              <a:spcBef>
                <a:spcPts val="1000"/>
              </a:spcBef>
              <a:buFont typeface="Arial" panose="020B0604020202020204" pitchFamily="34" charset="0"/>
              <a:buChar char="•"/>
            </a:pPr>
            <a:endParaRPr lang="en-US" sz="2400" dirty="0"/>
          </a:p>
          <a:p>
            <a:pPr marL="342900" indent="-342900" fontAlgn="base">
              <a:spcBef>
                <a:spcPts val="1000"/>
              </a:spcBef>
              <a:buFont typeface="Arial" panose="020B0604020202020204" pitchFamily="34" charset="0"/>
              <a:buChar char="•"/>
            </a:pPr>
            <a:r>
              <a:rPr lang="en-US" sz="2400" dirty="0"/>
              <a:t>Our teaching starts with assessing what student success looks like to inform how our course will be designed and articulated via activities and assignments.</a:t>
            </a:r>
          </a:p>
          <a:p>
            <a:pPr fontAlgn="base">
              <a:spcBef>
                <a:spcPts val="1000"/>
              </a:spcBef>
            </a:pPr>
            <a:endParaRPr lang="en-US" sz="2400" dirty="0"/>
          </a:p>
          <a:p>
            <a:endParaRPr lang="en-US" sz="2400" b="1" kern="1200" dirty="0">
              <a:solidFill>
                <a:schemeClr val="bg1"/>
              </a:solidFill>
              <a:latin typeface="+mn-lt"/>
              <a:ea typeface="+mn-ea"/>
              <a:cs typeface="+mn-cs"/>
            </a:endParaRPr>
          </a:p>
        </p:txBody>
      </p:sp>
      <p:sp>
        <p:nvSpPr>
          <p:cNvPr id="57" name="Slide Number Placeholder 56">
            <a:extLst>
              <a:ext uri="{FF2B5EF4-FFF2-40B4-BE49-F238E27FC236}">
                <a16:creationId xmlns:a16="http://schemas.microsoft.com/office/drawing/2014/main" id="{71BAB300-E2F7-8F05-EA26-B28B3FBB379D}"/>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smtClean="0"/>
              <a:pPr>
                <a:spcAft>
                  <a:spcPts val="600"/>
                </a:spcAft>
              </a:pPr>
              <a:t>6</a:t>
            </a:fld>
            <a:endParaRPr lang="en-US"/>
          </a:p>
        </p:txBody>
      </p:sp>
    </p:spTree>
    <p:extLst>
      <p:ext uri="{BB962C8B-B14F-4D97-AF65-F5344CB8AC3E}">
        <p14:creationId xmlns:p14="http://schemas.microsoft.com/office/powerpoint/2010/main" val="1275172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211F58B-4660-4A9B-A0A1-A3DFABD1C242}"/>
              </a:ext>
            </a:extLst>
          </p:cNvPr>
          <p:cNvSpPr/>
          <p:nvPr/>
        </p:nvSpPr>
        <p:spPr>
          <a:xfrm>
            <a:off x="3482237" y="3429001"/>
            <a:ext cx="3337956"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C25FB6C-AF9E-4444-BBFB-222DA1974D3F}"/>
              </a:ext>
            </a:extLst>
          </p:cNvPr>
          <p:cNvSpPr/>
          <p:nvPr/>
        </p:nvSpPr>
        <p:spPr>
          <a:xfrm>
            <a:off x="2485164" y="2452328"/>
            <a:ext cx="2328968" cy="1713739"/>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701263-AD44-400B-8773-9A893603DBED}"/>
              </a:ext>
            </a:extLst>
          </p:cNvPr>
          <p:cNvSpPr>
            <a:spLocks noGrp="1"/>
          </p:cNvSpPr>
          <p:nvPr>
            <p:ph type="title"/>
          </p:nvPr>
        </p:nvSpPr>
        <p:spPr>
          <a:xfrm>
            <a:off x="7643292" y="2328672"/>
            <a:ext cx="3911600" cy="2062458"/>
          </a:xfrm>
        </p:spPr>
        <p:txBody>
          <a:bodyPr>
            <a:noAutofit/>
          </a:bodyPr>
          <a:lstStyle/>
          <a:p>
            <a:pPr algn="ctr"/>
            <a:r>
              <a:rPr lang="en-US" sz="4800" dirty="0">
                <a:solidFill>
                  <a:schemeClr val="accent6"/>
                </a:solidFill>
              </a:rPr>
              <a:t>Curriculum </a:t>
            </a:r>
            <a:br>
              <a:rPr lang="en-US" sz="4800" dirty="0">
                <a:solidFill>
                  <a:schemeClr val="accent6"/>
                </a:solidFill>
              </a:rPr>
            </a:br>
            <a:r>
              <a:rPr lang="en-US" sz="4800" dirty="0">
                <a:solidFill>
                  <a:schemeClr val="accent6"/>
                </a:solidFill>
              </a:rPr>
              <a:t>and</a:t>
            </a:r>
            <a:br>
              <a:rPr lang="en-US" sz="4800" dirty="0">
                <a:solidFill>
                  <a:schemeClr val="accent6"/>
                </a:solidFill>
              </a:rPr>
            </a:br>
            <a:r>
              <a:rPr lang="en-US" sz="4800" dirty="0">
                <a:solidFill>
                  <a:schemeClr val="accent6"/>
                </a:solidFill>
              </a:rPr>
              <a:t>Assessment</a:t>
            </a:r>
          </a:p>
        </p:txBody>
      </p:sp>
      <p:sp>
        <p:nvSpPr>
          <p:cNvPr id="6" name="Slide Number Placeholder 5">
            <a:extLst>
              <a:ext uri="{FF2B5EF4-FFF2-40B4-BE49-F238E27FC236}">
                <a16:creationId xmlns:a16="http://schemas.microsoft.com/office/drawing/2014/main" id="{573F1BBA-A994-4096-B1BD-E56937C5DDC3}"/>
              </a:ext>
            </a:extLst>
          </p:cNvPr>
          <p:cNvSpPr>
            <a:spLocks noGrp="1"/>
          </p:cNvSpPr>
          <p:nvPr>
            <p:ph type="sldNum" sz="quarter" idx="12"/>
          </p:nvPr>
        </p:nvSpPr>
        <p:spPr/>
        <p:txBody>
          <a:bodyPr/>
          <a:lstStyle/>
          <a:p>
            <a:fld id="{B5CEABB6-07DC-46E8-9B57-56EC44A396E5}" type="slidenum">
              <a:rPr lang="en-US" smtClean="0"/>
              <a:pPr/>
              <a:t>7</a:t>
            </a:fld>
            <a:endParaRPr lang="en-US" dirty="0"/>
          </a:p>
        </p:txBody>
      </p:sp>
      <p:sp>
        <p:nvSpPr>
          <p:cNvPr id="9" name="TextBox 8">
            <a:extLst>
              <a:ext uri="{FF2B5EF4-FFF2-40B4-BE49-F238E27FC236}">
                <a16:creationId xmlns:a16="http://schemas.microsoft.com/office/drawing/2014/main" id="{275629EB-9FA3-4EA9-8CD3-32F6496AC63A}"/>
              </a:ext>
            </a:extLst>
          </p:cNvPr>
          <p:cNvSpPr txBox="1"/>
          <p:nvPr/>
        </p:nvSpPr>
        <p:spPr>
          <a:xfrm>
            <a:off x="4171784" y="1128343"/>
            <a:ext cx="1924216" cy="1200329"/>
          </a:xfrm>
          <a:prstGeom prst="rect">
            <a:avLst/>
          </a:prstGeom>
          <a:noFill/>
        </p:spPr>
        <p:txBody>
          <a:bodyPr wrap="square" rtlCol="0">
            <a:spAutoFit/>
          </a:bodyPr>
          <a:lstStyle/>
          <a:p>
            <a:pPr algn="ctr"/>
            <a:r>
              <a:rPr lang="en-US" sz="2400" b="1" dirty="0"/>
              <a:t>What assessment does </a:t>
            </a:r>
          </a:p>
        </p:txBody>
      </p:sp>
      <p:sp>
        <p:nvSpPr>
          <p:cNvPr id="10" name="TextBox 9">
            <a:extLst>
              <a:ext uri="{FF2B5EF4-FFF2-40B4-BE49-F238E27FC236}">
                <a16:creationId xmlns:a16="http://schemas.microsoft.com/office/drawing/2014/main" id="{5501402B-61CE-48BB-B6F9-C3B1F7870E64}"/>
              </a:ext>
            </a:extLst>
          </p:cNvPr>
          <p:cNvSpPr txBox="1"/>
          <p:nvPr/>
        </p:nvSpPr>
        <p:spPr>
          <a:xfrm>
            <a:off x="2403318" y="2769087"/>
            <a:ext cx="2492659" cy="1292662"/>
          </a:xfrm>
          <a:prstGeom prst="rect">
            <a:avLst/>
          </a:prstGeom>
          <a:noFill/>
        </p:spPr>
        <p:txBody>
          <a:bodyPr wrap="square" rtlCol="0">
            <a:spAutoFit/>
          </a:bodyPr>
          <a:lstStyle/>
          <a:p>
            <a:pPr algn="ctr"/>
            <a:r>
              <a:rPr lang="en-US" sz="2600" b="1" dirty="0"/>
              <a:t>Connections &amp; </a:t>
            </a:r>
          </a:p>
          <a:p>
            <a:pPr algn="ctr"/>
            <a:r>
              <a:rPr lang="en-US" sz="2600" b="1" dirty="0"/>
              <a:t>Impact</a:t>
            </a:r>
          </a:p>
        </p:txBody>
      </p:sp>
      <p:sp>
        <p:nvSpPr>
          <p:cNvPr id="14" name="TextBox 13">
            <a:extLst>
              <a:ext uri="{FF2B5EF4-FFF2-40B4-BE49-F238E27FC236}">
                <a16:creationId xmlns:a16="http://schemas.microsoft.com/office/drawing/2014/main" id="{D4A52842-C67E-4260-9974-8289D7C83DB0}"/>
              </a:ext>
            </a:extLst>
          </p:cNvPr>
          <p:cNvSpPr txBox="1"/>
          <p:nvPr/>
        </p:nvSpPr>
        <p:spPr>
          <a:xfrm>
            <a:off x="560949" y="869922"/>
            <a:ext cx="1924215" cy="1938992"/>
          </a:xfrm>
          <a:prstGeom prst="rect">
            <a:avLst/>
          </a:prstGeom>
          <a:noFill/>
        </p:spPr>
        <p:txBody>
          <a:bodyPr wrap="square" rtlCol="0">
            <a:spAutoFit/>
          </a:bodyPr>
          <a:lstStyle/>
          <a:p>
            <a:pPr algn="ctr"/>
            <a:r>
              <a:rPr lang="en-US" sz="2400" b="1" dirty="0"/>
              <a:t>Course design:</a:t>
            </a:r>
          </a:p>
          <a:p>
            <a:pPr algn="ctr"/>
            <a:r>
              <a:rPr lang="en-US" sz="2400" b="1" dirty="0"/>
              <a:t>Student </a:t>
            </a:r>
          </a:p>
          <a:p>
            <a:pPr algn="ctr"/>
            <a:r>
              <a:rPr lang="en-US" sz="2400" b="1" dirty="0"/>
              <a:t>Learning Outcomes</a:t>
            </a:r>
          </a:p>
        </p:txBody>
      </p:sp>
      <p:sp>
        <p:nvSpPr>
          <p:cNvPr id="16" name="TextBox 15">
            <a:extLst>
              <a:ext uri="{FF2B5EF4-FFF2-40B4-BE49-F238E27FC236}">
                <a16:creationId xmlns:a16="http://schemas.microsoft.com/office/drawing/2014/main" id="{CAF30DA6-C89F-4BB9-8324-3ED5186B3C01}"/>
              </a:ext>
            </a:extLst>
          </p:cNvPr>
          <p:cNvSpPr txBox="1"/>
          <p:nvPr/>
        </p:nvSpPr>
        <p:spPr>
          <a:xfrm>
            <a:off x="560949" y="4391130"/>
            <a:ext cx="2328968" cy="1569660"/>
          </a:xfrm>
          <a:prstGeom prst="rect">
            <a:avLst/>
          </a:prstGeom>
          <a:noFill/>
        </p:spPr>
        <p:txBody>
          <a:bodyPr wrap="square" rtlCol="0">
            <a:spAutoFit/>
          </a:bodyPr>
          <a:lstStyle/>
          <a:p>
            <a:pPr algn="ctr"/>
            <a:r>
              <a:rPr lang="en-US" sz="2400" b="1" dirty="0"/>
              <a:t>Teaching: Interventions</a:t>
            </a:r>
          </a:p>
          <a:p>
            <a:pPr algn="ctr"/>
            <a:r>
              <a:rPr lang="en-US" sz="2400" b="1" dirty="0"/>
              <a:t> &amp; Improvements </a:t>
            </a:r>
          </a:p>
        </p:txBody>
      </p:sp>
      <p:sp>
        <p:nvSpPr>
          <p:cNvPr id="5" name="TextBox 4">
            <a:extLst>
              <a:ext uri="{FF2B5EF4-FFF2-40B4-BE49-F238E27FC236}">
                <a16:creationId xmlns:a16="http://schemas.microsoft.com/office/drawing/2014/main" id="{EBF1AC5B-81A8-D54F-227B-7B874D6C22D1}"/>
              </a:ext>
            </a:extLst>
          </p:cNvPr>
          <p:cNvSpPr txBox="1"/>
          <p:nvPr/>
        </p:nvSpPr>
        <p:spPr>
          <a:xfrm>
            <a:off x="3618092" y="4391130"/>
            <a:ext cx="3031599" cy="1200329"/>
          </a:xfrm>
          <a:prstGeom prst="rect">
            <a:avLst/>
          </a:prstGeom>
          <a:noFill/>
        </p:spPr>
        <p:txBody>
          <a:bodyPr wrap="none" rtlCol="0">
            <a:spAutoFit/>
          </a:bodyPr>
          <a:lstStyle/>
          <a:p>
            <a:pPr algn="ctr"/>
            <a:r>
              <a:rPr lang="en-US" sz="2400" b="1" dirty="0"/>
              <a:t>Alignment: </a:t>
            </a:r>
          </a:p>
          <a:p>
            <a:pPr algn="ctr"/>
            <a:r>
              <a:rPr lang="en-US" sz="2400" b="1" dirty="0"/>
              <a:t>course assignments</a:t>
            </a:r>
          </a:p>
          <a:p>
            <a:pPr algn="ctr"/>
            <a:r>
              <a:rPr lang="en-US" sz="2400" b="1" dirty="0"/>
              <a:t>and rubrics </a:t>
            </a:r>
          </a:p>
        </p:txBody>
      </p:sp>
    </p:spTree>
    <p:extLst>
      <p:ext uri="{BB962C8B-B14F-4D97-AF65-F5344CB8AC3E}">
        <p14:creationId xmlns:p14="http://schemas.microsoft.com/office/powerpoint/2010/main" val="346797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rot="16200000">
            <a:off x="-2374585" y="2766221"/>
            <a:ext cx="6858002" cy="1325563"/>
          </a:xfrm>
        </p:spPr>
        <p:txBody>
          <a:bodyPr/>
          <a:lstStyle/>
          <a:p>
            <a:r>
              <a:rPr lang="en-US" dirty="0"/>
              <a:t>General Education at UNM questions</a:t>
            </a:r>
          </a:p>
        </p:txBody>
      </p:sp>
      <p:sp>
        <p:nvSpPr>
          <p:cNvPr id="10" name="Text Placeholder 9">
            <a:extLst>
              <a:ext uri="{FF2B5EF4-FFF2-40B4-BE49-F238E27FC236}">
                <a16:creationId xmlns:a16="http://schemas.microsoft.com/office/drawing/2014/main" id="{06229164-7E26-4228-8078-D25BF57BBE19}"/>
              </a:ext>
            </a:extLst>
          </p:cNvPr>
          <p:cNvSpPr>
            <a:spLocks noGrp="1"/>
          </p:cNvSpPr>
          <p:nvPr>
            <p:ph type="body" sz="quarter" idx="10"/>
          </p:nvPr>
        </p:nvSpPr>
        <p:spPr>
          <a:xfrm>
            <a:off x="6750050" y="290194"/>
            <a:ext cx="1143000" cy="674370"/>
          </a:xfrm>
        </p:spPr>
        <p:txBody>
          <a:bodyPr/>
          <a:lstStyle/>
          <a:p>
            <a:r>
              <a:rPr lang="en-US" dirty="0"/>
              <a:t>1</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idx="1"/>
          </p:nvPr>
        </p:nvSpPr>
        <p:spPr>
          <a:xfrm>
            <a:off x="4358640" y="775493"/>
            <a:ext cx="6027420" cy="1237933"/>
          </a:xfrm>
        </p:spPr>
        <p:txBody>
          <a:bodyPr vert="horz" lIns="91440" tIns="45720" rIns="91440" bIns="45720" rtlCol="0" anchor="t">
            <a:normAutofit/>
          </a:bodyPr>
          <a:lstStyle/>
          <a:p>
            <a:r>
              <a:rPr lang="en-US" sz="2000" dirty="0"/>
              <a:t>Teaching </a:t>
            </a:r>
            <a:r>
              <a:rPr lang="en-US" sz="2000" dirty="0" err="1"/>
              <a:t>GenEd</a:t>
            </a:r>
            <a:r>
              <a:rPr lang="en-US" sz="2000" dirty="0"/>
              <a:t> at UNM: </a:t>
            </a:r>
          </a:p>
          <a:p>
            <a:r>
              <a:rPr lang="en-US" sz="2000" b="1" dirty="0"/>
              <a:t>Who are those students?</a:t>
            </a:r>
            <a:endParaRPr lang="en-GB" sz="2000" b="1" dirty="0"/>
          </a:p>
          <a:p>
            <a:endParaRPr lang="en-US" sz="2400" b="1" dirty="0"/>
          </a:p>
        </p:txBody>
      </p:sp>
      <p:sp>
        <p:nvSpPr>
          <p:cNvPr id="12" name="Text Placeholder 11">
            <a:extLst>
              <a:ext uri="{FF2B5EF4-FFF2-40B4-BE49-F238E27FC236}">
                <a16:creationId xmlns:a16="http://schemas.microsoft.com/office/drawing/2014/main" id="{A7E8B114-078A-441B-B423-7E655A5F3F7B}"/>
              </a:ext>
            </a:extLst>
          </p:cNvPr>
          <p:cNvSpPr>
            <a:spLocks noGrp="1"/>
          </p:cNvSpPr>
          <p:nvPr>
            <p:ph type="body" sz="quarter" idx="12"/>
          </p:nvPr>
        </p:nvSpPr>
        <p:spPr>
          <a:xfrm>
            <a:off x="6758940" y="1975067"/>
            <a:ext cx="1143000" cy="674370"/>
          </a:xfrm>
        </p:spPr>
        <p:txBody>
          <a:bodyPr/>
          <a:lstStyle/>
          <a:p>
            <a:r>
              <a:rPr lang="en-US" dirty="0"/>
              <a:t>2</a:t>
            </a:r>
          </a:p>
        </p:txBody>
      </p:sp>
      <p:sp>
        <p:nvSpPr>
          <p:cNvPr id="11" name="Content Placeholder 10">
            <a:extLst>
              <a:ext uri="{FF2B5EF4-FFF2-40B4-BE49-F238E27FC236}">
                <a16:creationId xmlns:a16="http://schemas.microsoft.com/office/drawing/2014/main" id="{D1032C24-FBA8-494E-87CD-9CAB6BEC072B}"/>
              </a:ext>
            </a:extLst>
          </p:cNvPr>
          <p:cNvSpPr>
            <a:spLocks noGrp="1"/>
          </p:cNvSpPr>
          <p:nvPr>
            <p:ph idx="11"/>
          </p:nvPr>
        </p:nvSpPr>
        <p:spPr>
          <a:xfrm>
            <a:off x="4106186" y="2456497"/>
            <a:ext cx="6448508" cy="938530"/>
          </a:xfrm>
        </p:spPr>
        <p:txBody>
          <a:bodyPr>
            <a:noAutofit/>
          </a:bodyPr>
          <a:lstStyle/>
          <a:p>
            <a:r>
              <a:rPr lang="en-US" sz="2000" dirty="0"/>
              <a:t>UNM </a:t>
            </a:r>
            <a:r>
              <a:rPr lang="en-US" sz="2000" dirty="0" err="1"/>
              <a:t>GenEd</a:t>
            </a:r>
            <a:r>
              <a:rPr lang="en-US" sz="2000" dirty="0"/>
              <a:t> as part of NMHED</a:t>
            </a:r>
          </a:p>
          <a:p>
            <a:r>
              <a:rPr lang="en-US" sz="2000" b="1" dirty="0"/>
              <a:t>What does it mean?</a:t>
            </a:r>
            <a:endParaRPr lang="en-GB" sz="2000" b="1" dirty="0"/>
          </a:p>
          <a:p>
            <a:endParaRPr lang="en-US" sz="2400" b="1" dirty="0"/>
          </a:p>
        </p:txBody>
      </p:sp>
      <p:sp>
        <p:nvSpPr>
          <p:cNvPr id="14" name="Text Placeholder 13">
            <a:extLst>
              <a:ext uri="{FF2B5EF4-FFF2-40B4-BE49-F238E27FC236}">
                <a16:creationId xmlns:a16="http://schemas.microsoft.com/office/drawing/2014/main" id="{E5E33E8F-C5CD-4D16-9B60-D60BD3E25BE9}"/>
              </a:ext>
            </a:extLst>
          </p:cNvPr>
          <p:cNvSpPr>
            <a:spLocks noGrp="1"/>
          </p:cNvSpPr>
          <p:nvPr>
            <p:ph type="body" sz="quarter" idx="14"/>
          </p:nvPr>
        </p:nvSpPr>
        <p:spPr>
          <a:xfrm>
            <a:off x="6800850" y="3659940"/>
            <a:ext cx="1143000" cy="674370"/>
          </a:xfrm>
        </p:spPr>
        <p:txBody>
          <a:bodyPr/>
          <a:lstStyle/>
          <a:p>
            <a:r>
              <a:rPr lang="en-US" dirty="0"/>
              <a:t>3</a:t>
            </a:r>
          </a:p>
        </p:txBody>
      </p:sp>
      <p:sp>
        <p:nvSpPr>
          <p:cNvPr id="13" name="Content Placeholder 12">
            <a:extLst>
              <a:ext uri="{FF2B5EF4-FFF2-40B4-BE49-F238E27FC236}">
                <a16:creationId xmlns:a16="http://schemas.microsoft.com/office/drawing/2014/main" id="{D8CCDEEC-9CC7-4D26-B838-0FB400D2D10A}"/>
              </a:ext>
            </a:extLst>
          </p:cNvPr>
          <p:cNvSpPr>
            <a:spLocks noGrp="1"/>
          </p:cNvSpPr>
          <p:nvPr>
            <p:ph idx="13"/>
          </p:nvPr>
        </p:nvSpPr>
        <p:spPr>
          <a:xfrm>
            <a:off x="3581400" y="4233388"/>
            <a:ext cx="7581899" cy="1849119"/>
          </a:xfrm>
          <a:solidFill>
            <a:schemeClr val="accent4"/>
          </a:solidFill>
        </p:spPr>
        <p:txBody>
          <a:bodyPr>
            <a:noAutofit/>
          </a:bodyPr>
          <a:lstStyle/>
          <a:p>
            <a:r>
              <a:rPr lang="en-US" sz="2000" dirty="0"/>
              <a:t>UNM GenEd Course syllabus: Existing </a:t>
            </a:r>
            <a:r>
              <a:rPr lang="en-US" sz="2000" dirty="0" err="1"/>
              <a:t>GenEd</a:t>
            </a:r>
            <a:r>
              <a:rPr lang="en-US" sz="2000" dirty="0"/>
              <a:t> courses at UNM have Student Learning Outcomes (SLOs) that have been approved from UNM and NMHED</a:t>
            </a:r>
          </a:p>
          <a:p>
            <a:r>
              <a:rPr lang="en-US" sz="2000" b="1" dirty="0"/>
              <a:t>What are we (course instructors) asked to do? </a:t>
            </a:r>
          </a:p>
          <a:p>
            <a:r>
              <a:rPr lang="en-US" sz="2000" b="1" dirty="0"/>
              <a:t>Where do we begin?</a:t>
            </a:r>
            <a:endParaRPr lang="en-ZA" sz="2000" b="1" dirty="0"/>
          </a:p>
        </p:txBody>
      </p:sp>
    </p:spTree>
    <p:extLst>
      <p:ext uri="{BB962C8B-B14F-4D97-AF65-F5344CB8AC3E}">
        <p14:creationId xmlns:p14="http://schemas.microsoft.com/office/powerpoint/2010/main" val="134637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8CF6CB-8761-AED3-D354-F99D2964BAEE}"/>
              </a:ext>
            </a:extLst>
          </p:cNvPr>
          <p:cNvSpPr>
            <a:spLocks noGrp="1"/>
          </p:cNvSpPr>
          <p:nvPr>
            <p:ph type="title"/>
          </p:nvPr>
        </p:nvSpPr>
        <p:spPr/>
        <p:txBody>
          <a:bodyPr/>
          <a:lstStyle/>
          <a:p>
            <a:r>
              <a:rPr lang="en-US" dirty="0"/>
              <a:t>UNM within NMHED</a:t>
            </a:r>
          </a:p>
        </p:txBody>
      </p:sp>
      <p:sp>
        <p:nvSpPr>
          <p:cNvPr id="7" name="Slide Number Placeholder 6">
            <a:extLst>
              <a:ext uri="{FF2B5EF4-FFF2-40B4-BE49-F238E27FC236}">
                <a16:creationId xmlns:a16="http://schemas.microsoft.com/office/drawing/2014/main" id="{981FDB8C-332C-B507-848A-04ADB26A71D5}"/>
              </a:ext>
            </a:extLst>
          </p:cNvPr>
          <p:cNvSpPr>
            <a:spLocks noGrp="1"/>
          </p:cNvSpPr>
          <p:nvPr>
            <p:ph type="sldNum" sz="quarter" idx="4"/>
          </p:nvPr>
        </p:nvSpPr>
        <p:spPr/>
        <p:txBody>
          <a:bodyPr/>
          <a:lstStyle/>
          <a:p>
            <a:fld id="{B5CEABB6-07DC-46E8-9B57-56EC44A396E5}" type="slidenum">
              <a:rPr lang="en-US" smtClean="0"/>
              <a:pPr/>
              <a:t>9</a:t>
            </a:fld>
            <a:endParaRPr lang="en-US" dirty="0"/>
          </a:p>
        </p:txBody>
      </p:sp>
      <p:sp>
        <p:nvSpPr>
          <p:cNvPr id="10" name="TextBox 9">
            <a:extLst>
              <a:ext uri="{FF2B5EF4-FFF2-40B4-BE49-F238E27FC236}">
                <a16:creationId xmlns:a16="http://schemas.microsoft.com/office/drawing/2014/main" id="{B97CB1E6-0623-7DF5-F92D-14707C979B62}"/>
              </a:ext>
            </a:extLst>
          </p:cNvPr>
          <p:cNvSpPr txBox="1"/>
          <p:nvPr/>
        </p:nvSpPr>
        <p:spPr>
          <a:xfrm>
            <a:off x="2563739" y="1828799"/>
            <a:ext cx="184731" cy="923330"/>
          </a:xfrm>
          <a:prstGeom prst="rect">
            <a:avLst/>
          </a:prstGeom>
          <a:noFill/>
        </p:spPr>
        <p:txBody>
          <a:bodyPr wrap="none" rtlCol="0">
            <a:spAutoFit/>
          </a:bodyPr>
          <a:lstStyle/>
          <a:p>
            <a:endParaRPr lang="en-US" dirty="0"/>
          </a:p>
          <a:p>
            <a:endParaRPr lang="en-US" dirty="0"/>
          </a:p>
          <a:p>
            <a:endParaRPr lang="en-US" dirty="0"/>
          </a:p>
        </p:txBody>
      </p:sp>
      <p:pic>
        <p:nvPicPr>
          <p:cNvPr id="6" name="Picture 2" descr="Table of assessment cycle">
            <a:extLst>
              <a:ext uri="{FF2B5EF4-FFF2-40B4-BE49-F238E27FC236}">
                <a16:creationId xmlns:a16="http://schemas.microsoft.com/office/drawing/2014/main" id="{C1402D07-7C31-443C-BC28-00D89D2D5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175" y="-350729"/>
            <a:ext cx="11148165" cy="7603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851123"/>
      </p:ext>
    </p:extLst>
  </p:cSld>
  <p:clrMapOvr>
    <a:masterClrMapping/>
  </p:clrMapOvr>
</p:sld>
</file>

<file path=ppt/theme/theme1.xml><?xml version="1.0" encoding="utf-8"?>
<a:theme xmlns:a="http://schemas.openxmlformats.org/drawingml/2006/main" name="Office Theme">
  <a:themeElements>
    <a:clrScheme name="Custom 178">
      <a:dk1>
        <a:sysClr val="windowText" lastClr="000000"/>
      </a:dk1>
      <a:lt1>
        <a:sysClr val="window" lastClr="FFFFFF"/>
      </a:lt1>
      <a:dk2>
        <a:srgbClr val="44546A"/>
      </a:dk2>
      <a:lt2>
        <a:srgbClr val="E7E6E6"/>
      </a:lt2>
      <a:accent1>
        <a:srgbClr val="D1353C"/>
      </a:accent1>
      <a:accent2>
        <a:srgbClr val="DB8802"/>
      </a:accent2>
      <a:accent3>
        <a:srgbClr val="D91D62"/>
      </a:accent3>
      <a:accent4>
        <a:srgbClr val="42529B"/>
      </a:accent4>
      <a:accent5>
        <a:srgbClr val="CBDA00"/>
      </a:accent5>
      <a:accent6>
        <a:srgbClr val="76DCFD"/>
      </a:accent6>
      <a:hlink>
        <a:srgbClr val="0563C1"/>
      </a:hlink>
      <a:folHlink>
        <a:srgbClr val="954F72"/>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_tm78298634_Win32_LW_v2.potx" id="{0F3F6A9A-0696-4F7F-9D02-7A660C5098B9}" vid="{73EB71B4-2D8A-48D2-AA1A-AE8FAA16FC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81D31630-1B84-4A08-99C6-CB51F30BB3E2}">
  <ds:schemaRefs>
    <ds:schemaRef ds:uri="http://schemas.microsoft.com/sharepoint/v3/contenttype/forms"/>
  </ds:schemaRefs>
</ds:datastoreItem>
</file>

<file path=customXml/itemProps2.xml><?xml version="1.0" encoding="utf-8"?>
<ds:datastoreItem xmlns:ds="http://schemas.openxmlformats.org/officeDocument/2006/customXml" ds:itemID="{4F3269CC-2AC8-48AE-8176-E481F45EB1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C87C8F-F87B-4D7A-AA05-EBC7DA9C67ED}">
  <ds:schemaRefs>
    <ds:schemaRef ds:uri="http://purl.org/dc/dcmitype/"/>
    <ds:schemaRef ds:uri="230e9df3-be65-4c73-a93b-d1236ebd677e"/>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schemas.microsoft.com/sharepoint/v3"/>
    <ds:schemaRef ds:uri="16c05727-aa75-4e4a-9b5f-8a80a1165891"/>
    <ds:schemaRef ds:uri="http://schemas.openxmlformats.org/package/2006/metadata/core-properties"/>
    <ds:schemaRef ds:uri="71af3243-3dd4-4a8d-8c0d-dd76da1f02a5"/>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Atlas</Template>
  <TotalTime>5780</TotalTime>
  <Words>1722</Words>
  <Application>Microsoft Macintosh PowerPoint</Application>
  <PresentationFormat>Widescreen</PresentationFormat>
  <Paragraphs>201</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Gill Sans Nova</vt:lpstr>
      <vt:lpstr>Office Theme</vt:lpstr>
      <vt:lpstr>Aligning GE assignments with NMHED Essential Skills and Rubrics  </vt:lpstr>
      <vt:lpstr>At today´s session…</vt:lpstr>
      <vt:lpstr>Essential Skill: baseline expectations of skills and learning students should acquire as part of the General Education experience.  GenEd Rubrics: these rubrics are currently used to assess General Education Component Skills at UNM, but they can also be a tool for you in your courses. Anyone can borrow from the language when creating rubrics in their courses.   </vt:lpstr>
      <vt:lpstr>UNM within NMHED</vt:lpstr>
      <vt:lpstr>PowerPoint Presentation</vt:lpstr>
      <vt:lpstr>Context </vt:lpstr>
      <vt:lpstr>Curriculum  and Assessment</vt:lpstr>
      <vt:lpstr>General Education at UNM questions</vt:lpstr>
      <vt:lpstr>UNM within NMHED</vt:lpstr>
      <vt:lpstr>PowerPoint Presentation</vt:lpstr>
      <vt:lpstr>PowerPoint Presentation</vt:lpstr>
      <vt:lpstr>Rubric alignment exercise Part I </vt:lpstr>
      <vt:lpstr>PowerPoint Presentation</vt:lpstr>
      <vt:lpstr>PowerPoint Presentation</vt:lpstr>
      <vt:lpstr>PowerPoint Presentation</vt:lpstr>
      <vt:lpstr>PowerPoint Presentation</vt:lpstr>
      <vt:lpstr>PowerPoint Presentation</vt:lpstr>
      <vt:lpstr>Rubric alignment exercise Part II </vt:lpstr>
      <vt:lpstr>Mapping exercise  Part III</vt:lpstr>
      <vt:lpstr>PowerPoint Presentation</vt:lpstr>
      <vt:lpstr>PowerPoint Presentation</vt:lpstr>
      <vt:lpstr> Utilizing UNM essential skill rubric  Sample for Critical Thinking </vt:lpstr>
      <vt:lpstr> Utilizing UNM CT rubric </vt:lpstr>
      <vt:lpstr>GenEd Resources  for you as instructors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unm GENERAL    EDUCATION</dc:title>
  <dc:creator>Julie Sanchez</dc:creator>
  <cp:lastModifiedBy>Eva Rodriguez Gonzalez</cp:lastModifiedBy>
  <cp:revision>34</cp:revision>
  <dcterms:created xsi:type="dcterms:W3CDTF">2024-02-19T14:26:35Z</dcterms:created>
  <dcterms:modified xsi:type="dcterms:W3CDTF">2025-09-18T22:32:23Z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